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4.xml" ContentType="application/vnd.openxmlformats-officedocument.presentationml.notesSlide+xml"/>
  <Override PartName="/ppt/slideMasters/slideMaster3.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theme/theme5.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72" r:id="rId3"/>
  </p:sldMasterIdLst>
  <p:notesMasterIdLst>
    <p:notesMasterId r:id="rId18"/>
  </p:notesMasterIdLst>
  <p:handoutMasterIdLst>
    <p:handoutMasterId r:id="rId19"/>
  </p:handoutMasterIdLst>
  <p:sldIdLst>
    <p:sldId id="256" r:id="rId4"/>
    <p:sldId id="378" r:id="rId5"/>
    <p:sldId id="488" r:id="rId6"/>
    <p:sldId id="494" r:id="rId7"/>
    <p:sldId id="534" r:id="rId8"/>
    <p:sldId id="533" r:id="rId9"/>
    <p:sldId id="535" r:id="rId10"/>
    <p:sldId id="532" r:id="rId11"/>
    <p:sldId id="529" r:id="rId12"/>
    <p:sldId id="536" r:id="rId13"/>
    <p:sldId id="537" r:id="rId14"/>
    <p:sldId id="531" r:id="rId15"/>
    <p:sldId id="509" r:id="rId16"/>
    <p:sldId id="326" r:id="rId17"/>
  </p:sldIdLst>
  <p:sldSz cx="9906000" cy="6858000" type="A4"/>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khatshelwa Khubana" initials="MK" lastIdx="6" clrIdx="0">
    <p:extLst>
      <p:ext uri="{19B8F6BF-5375-455C-9EA6-DF929625EA0E}">
        <p15:presenceInfo xmlns:p15="http://schemas.microsoft.com/office/powerpoint/2012/main" userId="S-1-5-21-1521944468-4145951867-1080912783-12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3300"/>
    <a:srgbClr val="663300"/>
    <a:srgbClr val="996600"/>
    <a:srgbClr val="CC6600"/>
    <a:srgbClr val="FCF600"/>
    <a:srgbClr val="A76F37"/>
    <a:srgbClr val="0078D2"/>
    <a:srgbClr val="996633"/>
    <a:srgbClr val="FAE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86649" autoAdjust="0"/>
  </p:normalViewPr>
  <p:slideViewPr>
    <p:cSldViewPr>
      <p:cViewPr varScale="1">
        <p:scale>
          <a:sx n="56" d="100"/>
          <a:sy n="56" d="100"/>
        </p:scale>
        <p:origin x="1252" y="28"/>
      </p:cViewPr>
      <p:guideLst>
        <p:guide orient="horz" pos="2160"/>
        <p:guide pos="3120"/>
      </p:guideLst>
    </p:cSldViewPr>
  </p:slideViewPr>
  <p:outlineViewPr>
    <p:cViewPr>
      <p:scale>
        <a:sx n="33" d="100"/>
        <a:sy n="33" d="100"/>
      </p:scale>
      <p:origin x="0" y="-183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9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D2A79A-A9EA-42A2-AD03-73C25F1CADC8}" type="doc">
      <dgm:prSet loTypeId="urn:microsoft.com/office/officeart/2005/8/layout/orgChart1" loCatId="hierarchy" qsTypeId="urn:microsoft.com/office/officeart/2005/8/quickstyle/simple5" qsCatId="simple" csTypeId="urn:microsoft.com/office/officeart/2005/8/colors/accent6_1" csCatId="accent6" phldr="1"/>
      <dgm:spPr/>
      <dgm:t>
        <a:bodyPr/>
        <a:lstStyle/>
        <a:p>
          <a:endParaRPr lang="en-ZA"/>
        </a:p>
      </dgm:t>
    </dgm:pt>
    <dgm:pt modelId="{B4C9DA70-A879-4472-9FDF-B20E5E67D80C}">
      <dgm:prSet phldrT="[Text]"/>
      <dgm:spPr/>
      <dgm:t>
        <a:bodyPr/>
        <a:lstStyle/>
        <a:p>
          <a:r>
            <a:rPr lang="en-ZA" smtClean="0"/>
            <a:t>GM</a:t>
          </a:r>
          <a:endParaRPr lang="en-ZA" dirty="0"/>
        </a:p>
      </dgm:t>
    </dgm:pt>
    <dgm:pt modelId="{D0D587EE-C4D9-420E-86F1-FF714A8F6BA9}" type="parTrans" cxnId="{B514A1EF-E7D5-4B9D-A3FB-8F91B8421322}">
      <dgm:prSet/>
      <dgm:spPr/>
      <dgm:t>
        <a:bodyPr/>
        <a:lstStyle/>
        <a:p>
          <a:endParaRPr lang="en-ZA">
            <a:solidFill>
              <a:schemeClr val="tx1"/>
            </a:solidFill>
          </a:endParaRPr>
        </a:p>
      </dgm:t>
    </dgm:pt>
    <dgm:pt modelId="{E8F38311-5BFF-460E-A478-1A243A758F25}" type="sibTrans" cxnId="{B514A1EF-E7D5-4B9D-A3FB-8F91B8421322}">
      <dgm:prSet/>
      <dgm:spPr/>
      <dgm:t>
        <a:bodyPr/>
        <a:lstStyle/>
        <a:p>
          <a:endParaRPr lang="en-ZA">
            <a:solidFill>
              <a:schemeClr val="tx1"/>
            </a:solidFill>
          </a:endParaRPr>
        </a:p>
      </dgm:t>
    </dgm:pt>
    <dgm:pt modelId="{5D2DA77A-9C1D-444E-8359-9873F35298EA}" type="asst">
      <dgm:prSet phldrT="[Text]"/>
      <dgm:spPr/>
      <dgm:t>
        <a:bodyPr/>
        <a:lstStyle/>
        <a:p>
          <a:r>
            <a:rPr lang="en-ZA" smtClean="0"/>
            <a:t>PA</a:t>
          </a:r>
          <a:endParaRPr lang="en-ZA" dirty="0"/>
        </a:p>
      </dgm:t>
    </dgm:pt>
    <dgm:pt modelId="{A2ECA55F-F93D-4870-9A07-501504B5F16B}" type="parTrans" cxnId="{B2EE9344-8CCF-42C5-9291-EC9006547D13}">
      <dgm:prSet/>
      <dgm:spPr/>
      <dgm:t>
        <a:bodyPr/>
        <a:lstStyle/>
        <a:p>
          <a:endParaRPr lang="en-ZA">
            <a:solidFill>
              <a:schemeClr val="tx1"/>
            </a:solidFill>
          </a:endParaRPr>
        </a:p>
      </dgm:t>
    </dgm:pt>
    <dgm:pt modelId="{D09613F1-B32F-431A-B107-302541A552BF}" type="sibTrans" cxnId="{B2EE9344-8CCF-42C5-9291-EC9006547D13}">
      <dgm:prSet/>
      <dgm:spPr/>
      <dgm:t>
        <a:bodyPr/>
        <a:lstStyle/>
        <a:p>
          <a:endParaRPr lang="en-ZA">
            <a:solidFill>
              <a:schemeClr val="tx1"/>
            </a:solidFill>
          </a:endParaRPr>
        </a:p>
      </dgm:t>
    </dgm:pt>
    <dgm:pt modelId="{616E6D81-956C-4F6F-BBB6-C8AF556ACBDE}">
      <dgm:prSet phldrT="[Text]"/>
      <dgm:spPr/>
      <dgm:t>
        <a:bodyPr/>
        <a:lstStyle/>
        <a:p>
          <a:r>
            <a:rPr lang="en-ZA" smtClean="0"/>
            <a:t>Senior Manager</a:t>
          </a:r>
        </a:p>
        <a:p>
          <a:r>
            <a:rPr lang="en-ZA" smtClean="0"/>
            <a:t>Technical</a:t>
          </a:r>
          <a:endParaRPr lang="en-ZA" dirty="0"/>
        </a:p>
      </dgm:t>
    </dgm:pt>
    <dgm:pt modelId="{BE69FB7B-54A9-438A-91C9-CED5AA0B6AD4}" type="parTrans" cxnId="{C604049C-2728-47C8-AADA-A61335C042E9}">
      <dgm:prSet/>
      <dgm:spPr/>
      <dgm:t>
        <a:bodyPr/>
        <a:lstStyle/>
        <a:p>
          <a:endParaRPr lang="en-ZA">
            <a:solidFill>
              <a:schemeClr val="tx1"/>
            </a:solidFill>
          </a:endParaRPr>
        </a:p>
      </dgm:t>
    </dgm:pt>
    <dgm:pt modelId="{82F6FA32-A33F-405D-980C-A1421BBE3312}" type="sibTrans" cxnId="{C604049C-2728-47C8-AADA-A61335C042E9}">
      <dgm:prSet/>
      <dgm:spPr/>
      <dgm:t>
        <a:bodyPr/>
        <a:lstStyle/>
        <a:p>
          <a:endParaRPr lang="en-ZA">
            <a:solidFill>
              <a:schemeClr val="tx1"/>
            </a:solidFill>
          </a:endParaRPr>
        </a:p>
      </dgm:t>
    </dgm:pt>
    <dgm:pt modelId="{7A9B7450-AB02-4957-A5BB-089DBB64A111}">
      <dgm:prSet phldrT="[Text]"/>
      <dgm:spPr/>
      <dgm:t>
        <a:bodyPr/>
        <a:lstStyle/>
        <a:p>
          <a:r>
            <a:rPr lang="en-ZA" smtClean="0"/>
            <a:t>Senior Manager </a:t>
          </a:r>
        </a:p>
        <a:p>
          <a:r>
            <a:rPr lang="en-ZA" smtClean="0"/>
            <a:t>Inspections</a:t>
          </a:r>
          <a:endParaRPr lang="en-ZA" dirty="0"/>
        </a:p>
      </dgm:t>
    </dgm:pt>
    <dgm:pt modelId="{276D4C2F-D1F3-4A10-B2BF-7E00BDF7A0C7}" type="parTrans" cxnId="{7EF37BE8-610E-40E0-8D82-EF30B1790FB9}">
      <dgm:prSet/>
      <dgm:spPr/>
      <dgm:t>
        <a:bodyPr/>
        <a:lstStyle/>
        <a:p>
          <a:endParaRPr lang="en-ZA">
            <a:solidFill>
              <a:schemeClr val="tx1"/>
            </a:solidFill>
          </a:endParaRPr>
        </a:p>
      </dgm:t>
    </dgm:pt>
    <dgm:pt modelId="{BDE9ADDF-BE7C-4E68-86AA-CF3BCDAFC681}" type="sibTrans" cxnId="{7EF37BE8-610E-40E0-8D82-EF30B1790FB9}">
      <dgm:prSet/>
      <dgm:spPr/>
      <dgm:t>
        <a:bodyPr/>
        <a:lstStyle/>
        <a:p>
          <a:endParaRPr lang="en-ZA">
            <a:solidFill>
              <a:schemeClr val="tx1"/>
            </a:solidFill>
          </a:endParaRPr>
        </a:p>
      </dgm:t>
    </dgm:pt>
    <dgm:pt modelId="{2954BBC4-AAB5-4B7E-8DE2-54031867A291}">
      <dgm:prSet/>
      <dgm:spPr/>
      <dgm:t>
        <a:bodyPr/>
        <a:lstStyle/>
        <a:p>
          <a:r>
            <a:rPr lang="en-ZA" smtClean="0"/>
            <a:t>Manager Type Approval</a:t>
          </a:r>
          <a:endParaRPr lang="en-ZA" dirty="0"/>
        </a:p>
      </dgm:t>
    </dgm:pt>
    <dgm:pt modelId="{4E72FF0B-45F9-4F03-852F-E000C43C11FA}" type="parTrans" cxnId="{3EFBF722-2622-4666-8FDA-40460021EECA}">
      <dgm:prSet/>
      <dgm:spPr/>
      <dgm:t>
        <a:bodyPr/>
        <a:lstStyle/>
        <a:p>
          <a:endParaRPr lang="en-ZA">
            <a:solidFill>
              <a:schemeClr val="tx1"/>
            </a:solidFill>
          </a:endParaRPr>
        </a:p>
      </dgm:t>
    </dgm:pt>
    <dgm:pt modelId="{F9A31446-85F6-4798-AEED-9B3E2B5542D6}" type="sibTrans" cxnId="{3EFBF722-2622-4666-8FDA-40460021EECA}">
      <dgm:prSet/>
      <dgm:spPr/>
      <dgm:t>
        <a:bodyPr/>
        <a:lstStyle/>
        <a:p>
          <a:endParaRPr lang="en-ZA">
            <a:solidFill>
              <a:schemeClr val="tx1"/>
            </a:solidFill>
          </a:endParaRPr>
        </a:p>
      </dgm:t>
    </dgm:pt>
    <dgm:pt modelId="{38E0905F-45BD-4A24-80C5-795729F65719}">
      <dgm:prSet/>
      <dgm:spPr/>
      <dgm:t>
        <a:bodyPr/>
        <a:lstStyle/>
        <a:p>
          <a:r>
            <a:rPr lang="en-ZA" smtClean="0"/>
            <a:t>Technical Specialist Type Approval</a:t>
          </a:r>
          <a:endParaRPr lang="en-ZA" dirty="0"/>
        </a:p>
      </dgm:t>
    </dgm:pt>
    <dgm:pt modelId="{8A395E8C-779B-4EE1-8792-1E69A6CC4789}" type="parTrans" cxnId="{57350F24-F42C-4B4A-9EC6-32F6B628F42F}">
      <dgm:prSet/>
      <dgm:spPr/>
      <dgm:t>
        <a:bodyPr/>
        <a:lstStyle/>
        <a:p>
          <a:endParaRPr lang="en-ZA">
            <a:solidFill>
              <a:schemeClr val="tx1"/>
            </a:solidFill>
          </a:endParaRPr>
        </a:p>
      </dgm:t>
    </dgm:pt>
    <dgm:pt modelId="{5126B1FD-6C08-459A-BED4-FEC50F1BFE1E}" type="sibTrans" cxnId="{57350F24-F42C-4B4A-9EC6-32F6B628F42F}">
      <dgm:prSet/>
      <dgm:spPr/>
      <dgm:t>
        <a:bodyPr/>
        <a:lstStyle/>
        <a:p>
          <a:endParaRPr lang="en-ZA">
            <a:solidFill>
              <a:schemeClr val="tx1"/>
            </a:solidFill>
          </a:endParaRPr>
        </a:p>
      </dgm:t>
    </dgm:pt>
    <dgm:pt modelId="{1ECB169E-D9C6-4BEB-96CD-1DCEDA2832FF}">
      <dgm:prSet/>
      <dgm:spPr/>
      <dgm:t>
        <a:bodyPr/>
        <a:lstStyle/>
        <a:p>
          <a:r>
            <a:rPr lang="en-ZA" smtClean="0"/>
            <a:t>Technical Specialist Training</a:t>
          </a:r>
          <a:endParaRPr lang="en-ZA" dirty="0"/>
        </a:p>
      </dgm:t>
    </dgm:pt>
    <dgm:pt modelId="{AE1DCE49-36C4-48D3-8ABB-489641D1EC0C}" type="parTrans" cxnId="{0185A578-A12B-42E4-9632-85114C424120}">
      <dgm:prSet/>
      <dgm:spPr/>
      <dgm:t>
        <a:bodyPr/>
        <a:lstStyle/>
        <a:p>
          <a:endParaRPr lang="en-ZA">
            <a:solidFill>
              <a:schemeClr val="tx1"/>
            </a:solidFill>
          </a:endParaRPr>
        </a:p>
      </dgm:t>
    </dgm:pt>
    <dgm:pt modelId="{C34B9E2E-81BA-417B-8990-4F67B0C8F0A2}" type="sibTrans" cxnId="{0185A578-A12B-42E4-9632-85114C424120}">
      <dgm:prSet/>
      <dgm:spPr/>
      <dgm:t>
        <a:bodyPr/>
        <a:lstStyle/>
        <a:p>
          <a:endParaRPr lang="en-ZA">
            <a:solidFill>
              <a:schemeClr val="tx1"/>
            </a:solidFill>
          </a:endParaRPr>
        </a:p>
      </dgm:t>
    </dgm:pt>
    <dgm:pt modelId="{346556FB-4157-448D-BB5A-D5947D488526}">
      <dgm:prSet/>
      <dgm:spPr/>
      <dgm:t>
        <a:bodyPr/>
        <a:lstStyle/>
        <a:p>
          <a:r>
            <a:rPr lang="en-ZA" smtClean="0"/>
            <a:t>Technical Specialist QMS</a:t>
          </a:r>
          <a:endParaRPr lang="en-ZA" dirty="0"/>
        </a:p>
      </dgm:t>
    </dgm:pt>
    <dgm:pt modelId="{821AFB6C-F93A-44D2-A7B5-D52E08B9E65D}" type="parTrans" cxnId="{A3EF36C9-B087-4B3F-9240-382F4AF90D81}">
      <dgm:prSet/>
      <dgm:spPr/>
      <dgm:t>
        <a:bodyPr/>
        <a:lstStyle/>
        <a:p>
          <a:endParaRPr lang="en-ZA">
            <a:solidFill>
              <a:schemeClr val="tx1"/>
            </a:solidFill>
          </a:endParaRPr>
        </a:p>
      </dgm:t>
    </dgm:pt>
    <dgm:pt modelId="{45B6F202-0FD0-45DE-A68C-1BBDBD84ADDA}" type="sibTrans" cxnId="{A3EF36C9-B087-4B3F-9240-382F4AF90D81}">
      <dgm:prSet/>
      <dgm:spPr/>
      <dgm:t>
        <a:bodyPr/>
        <a:lstStyle/>
        <a:p>
          <a:endParaRPr lang="en-ZA">
            <a:solidFill>
              <a:schemeClr val="tx1"/>
            </a:solidFill>
          </a:endParaRPr>
        </a:p>
      </dgm:t>
    </dgm:pt>
    <dgm:pt modelId="{9610BFBF-884C-44DA-8B12-2E5C2C0F9DE0}">
      <dgm:prSet/>
      <dgm:spPr/>
      <dgm:t>
        <a:bodyPr/>
        <a:lstStyle/>
        <a:p>
          <a:r>
            <a:rPr lang="en-ZA" smtClean="0"/>
            <a:t>Manager KZN</a:t>
          </a:r>
          <a:endParaRPr lang="en-ZA" dirty="0"/>
        </a:p>
      </dgm:t>
    </dgm:pt>
    <dgm:pt modelId="{F4EE03BE-CF8E-4BF0-B6FE-6A53C9264B2F}" type="parTrans" cxnId="{C2CE3AC0-0000-4622-8BBD-FEC75B7D3936}">
      <dgm:prSet/>
      <dgm:spPr/>
      <dgm:t>
        <a:bodyPr/>
        <a:lstStyle/>
        <a:p>
          <a:endParaRPr lang="en-ZA">
            <a:solidFill>
              <a:schemeClr val="tx1"/>
            </a:solidFill>
          </a:endParaRPr>
        </a:p>
      </dgm:t>
    </dgm:pt>
    <dgm:pt modelId="{50D1798C-76C8-4AE1-A861-7E4AA209DA37}" type="sibTrans" cxnId="{C2CE3AC0-0000-4622-8BBD-FEC75B7D3936}">
      <dgm:prSet/>
      <dgm:spPr/>
      <dgm:t>
        <a:bodyPr/>
        <a:lstStyle/>
        <a:p>
          <a:endParaRPr lang="en-ZA">
            <a:solidFill>
              <a:schemeClr val="tx1"/>
            </a:solidFill>
          </a:endParaRPr>
        </a:p>
      </dgm:t>
    </dgm:pt>
    <dgm:pt modelId="{FE4D0299-2649-41E7-8550-7C2B11B852AF}">
      <dgm:prSet/>
      <dgm:spPr/>
      <dgm:t>
        <a:bodyPr/>
        <a:lstStyle/>
        <a:p>
          <a:r>
            <a:rPr lang="en-ZA" smtClean="0"/>
            <a:t>Manager EC</a:t>
          </a:r>
          <a:endParaRPr lang="en-ZA" dirty="0"/>
        </a:p>
      </dgm:t>
    </dgm:pt>
    <dgm:pt modelId="{E3754E45-6C01-4C38-912E-A7D21D967D9A}" type="parTrans" cxnId="{18772EAB-9978-45F0-AFDD-B7A1F6A7F46C}">
      <dgm:prSet/>
      <dgm:spPr/>
      <dgm:t>
        <a:bodyPr/>
        <a:lstStyle/>
        <a:p>
          <a:endParaRPr lang="en-ZA">
            <a:solidFill>
              <a:schemeClr val="tx1"/>
            </a:solidFill>
          </a:endParaRPr>
        </a:p>
      </dgm:t>
    </dgm:pt>
    <dgm:pt modelId="{CC81F540-A8FA-4DDC-AB55-53222F7E55E4}" type="sibTrans" cxnId="{18772EAB-9978-45F0-AFDD-B7A1F6A7F46C}">
      <dgm:prSet/>
      <dgm:spPr/>
      <dgm:t>
        <a:bodyPr/>
        <a:lstStyle/>
        <a:p>
          <a:endParaRPr lang="en-ZA">
            <a:solidFill>
              <a:schemeClr val="tx1"/>
            </a:solidFill>
          </a:endParaRPr>
        </a:p>
      </dgm:t>
    </dgm:pt>
    <dgm:pt modelId="{ACB35D07-99B9-4CFE-8B28-FB296057A209}">
      <dgm:prSet/>
      <dgm:spPr/>
      <dgm:t>
        <a:bodyPr/>
        <a:lstStyle/>
        <a:p>
          <a:r>
            <a:rPr lang="en-ZA" smtClean="0"/>
            <a:t>Manager WC</a:t>
          </a:r>
          <a:endParaRPr lang="en-ZA" dirty="0"/>
        </a:p>
      </dgm:t>
    </dgm:pt>
    <dgm:pt modelId="{F11FF4B7-88EC-4532-AF74-5255BB566963}" type="parTrans" cxnId="{6E4631B0-0724-46FE-A6A9-87FA3A8147E5}">
      <dgm:prSet/>
      <dgm:spPr/>
      <dgm:t>
        <a:bodyPr/>
        <a:lstStyle/>
        <a:p>
          <a:endParaRPr lang="en-ZA">
            <a:solidFill>
              <a:schemeClr val="tx1"/>
            </a:solidFill>
          </a:endParaRPr>
        </a:p>
      </dgm:t>
    </dgm:pt>
    <dgm:pt modelId="{58F98C04-4FD1-4958-8EF7-BEB4C0DE3CDE}" type="sibTrans" cxnId="{6E4631B0-0724-46FE-A6A9-87FA3A8147E5}">
      <dgm:prSet/>
      <dgm:spPr/>
      <dgm:t>
        <a:bodyPr/>
        <a:lstStyle/>
        <a:p>
          <a:endParaRPr lang="en-ZA">
            <a:solidFill>
              <a:schemeClr val="tx1"/>
            </a:solidFill>
          </a:endParaRPr>
        </a:p>
      </dgm:t>
    </dgm:pt>
    <dgm:pt modelId="{6310D28A-CC3C-46D7-AA9E-B78EE856D614}">
      <dgm:prSet/>
      <dgm:spPr/>
      <dgm:t>
        <a:bodyPr/>
        <a:lstStyle/>
        <a:p>
          <a:r>
            <a:rPr lang="en-ZA" smtClean="0"/>
            <a:t>Manager FS</a:t>
          </a:r>
          <a:endParaRPr lang="en-ZA" dirty="0"/>
        </a:p>
      </dgm:t>
    </dgm:pt>
    <dgm:pt modelId="{B63E3144-03DC-4AE3-BFE1-7771AF5A06A0}" type="parTrans" cxnId="{167E582F-E445-4829-80B2-E39BFCDE7896}">
      <dgm:prSet/>
      <dgm:spPr/>
      <dgm:t>
        <a:bodyPr/>
        <a:lstStyle/>
        <a:p>
          <a:endParaRPr lang="en-ZA">
            <a:solidFill>
              <a:schemeClr val="tx1"/>
            </a:solidFill>
          </a:endParaRPr>
        </a:p>
      </dgm:t>
    </dgm:pt>
    <dgm:pt modelId="{CF65054D-46B7-41FC-9EE3-EF0E9119FED2}" type="sibTrans" cxnId="{167E582F-E445-4829-80B2-E39BFCDE7896}">
      <dgm:prSet/>
      <dgm:spPr/>
      <dgm:t>
        <a:bodyPr/>
        <a:lstStyle/>
        <a:p>
          <a:endParaRPr lang="en-ZA">
            <a:solidFill>
              <a:schemeClr val="tx1"/>
            </a:solidFill>
          </a:endParaRPr>
        </a:p>
      </dgm:t>
    </dgm:pt>
    <dgm:pt modelId="{0AC90465-2646-482B-B1BA-549CB6CAAD20}">
      <dgm:prSet/>
      <dgm:spPr/>
      <dgm:t>
        <a:bodyPr/>
        <a:lstStyle/>
        <a:p>
          <a:r>
            <a:rPr lang="en-ZA" smtClean="0"/>
            <a:t>Manager GP B</a:t>
          </a:r>
          <a:endParaRPr lang="en-ZA" dirty="0"/>
        </a:p>
      </dgm:t>
    </dgm:pt>
    <dgm:pt modelId="{E4A92DC4-C868-4507-9764-8F4803D9C2D1}" type="parTrans" cxnId="{EA87BB2C-7EC0-4A2A-964F-5E070F2294B0}">
      <dgm:prSet/>
      <dgm:spPr/>
      <dgm:t>
        <a:bodyPr/>
        <a:lstStyle/>
        <a:p>
          <a:endParaRPr lang="en-ZA">
            <a:solidFill>
              <a:schemeClr val="tx1"/>
            </a:solidFill>
          </a:endParaRPr>
        </a:p>
      </dgm:t>
    </dgm:pt>
    <dgm:pt modelId="{CB261489-C2D7-403B-9860-6E74378C1B77}" type="sibTrans" cxnId="{EA87BB2C-7EC0-4A2A-964F-5E070F2294B0}">
      <dgm:prSet/>
      <dgm:spPr/>
      <dgm:t>
        <a:bodyPr/>
        <a:lstStyle/>
        <a:p>
          <a:endParaRPr lang="en-ZA">
            <a:solidFill>
              <a:schemeClr val="tx1"/>
            </a:solidFill>
          </a:endParaRPr>
        </a:p>
      </dgm:t>
    </dgm:pt>
    <dgm:pt modelId="{4B15600B-5E23-48F6-944E-DC211DB7EC2D}">
      <dgm:prSet/>
      <dgm:spPr/>
      <dgm:t>
        <a:bodyPr/>
        <a:lstStyle/>
        <a:p>
          <a:r>
            <a:rPr lang="en-ZA" smtClean="0"/>
            <a:t>Manager GP C</a:t>
          </a:r>
          <a:endParaRPr lang="en-ZA" dirty="0"/>
        </a:p>
      </dgm:t>
    </dgm:pt>
    <dgm:pt modelId="{916A85A5-367F-4240-94B3-B511E8DF87ED}" type="parTrans" cxnId="{1B100667-2959-42F6-B5D9-08A224C42F21}">
      <dgm:prSet/>
      <dgm:spPr/>
      <dgm:t>
        <a:bodyPr/>
        <a:lstStyle/>
        <a:p>
          <a:endParaRPr lang="en-ZA">
            <a:solidFill>
              <a:schemeClr val="tx1"/>
            </a:solidFill>
          </a:endParaRPr>
        </a:p>
      </dgm:t>
    </dgm:pt>
    <dgm:pt modelId="{2F74A288-F400-47C9-BA1F-F0B2E5C09559}" type="sibTrans" cxnId="{1B100667-2959-42F6-B5D9-08A224C42F21}">
      <dgm:prSet/>
      <dgm:spPr/>
      <dgm:t>
        <a:bodyPr/>
        <a:lstStyle/>
        <a:p>
          <a:endParaRPr lang="en-ZA">
            <a:solidFill>
              <a:schemeClr val="tx1"/>
            </a:solidFill>
          </a:endParaRPr>
        </a:p>
      </dgm:t>
    </dgm:pt>
    <dgm:pt modelId="{FB13D17F-3109-4C01-BDBE-BCB48017B7C4}">
      <dgm:prSet/>
      <dgm:spPr/>
      <dgm:t>
        <a:bodyPr/>
        <a:lstStyle/>
        <a:p>
          <a:r>
            <a:rPr lang="en-ZA" smtClean="0"/>
            <a:t>Admin Officer</a:t>
          </a:r>
          <a:endParaRPr lang="en-ZA" dirty="0"/>
        </a:p>
      </dgm:t>
    </dgm:pt>
    <dgm:pt modelId="{20F1C668-E346-4E1D-AA0C-55688C619BEB}" type="parTrans" cxnId="{3D2982C3-BBD0-4744-AFA2-F1620AE1E2FB}">
      <dgm:prSet/>
      <dgm:spPr/>
      <dgm:t>
        <a:bodyPr/>
        <a:lstStyle/>
        <a:p>
          <a:endParaRPr lang="en-ZA">
            <a:solidFill>
              <a:schemeClr val="tx1"/>
            </a:solidFill>
          </a:endParaRPr>
        </a:p>
      </dgm:t>
    </dgm:pt>
    <dgm:pt modelId="{D33AD686-3002-4E54-B3DE-FE67F00659E2}" type="sibTrans" cxnId="{3D2982C3-BBD0-4744-AFA2-F1620AE1E2FB}">
      <dgm:prSet/>
      <dgm:spPr/>
      <dgm:t>
        <a:bodyPr/>
        <a:lstStyle/>
        <a:p>
          <a:endParaRPr lang="en-ZA">
            <a:solidFill>
              <a:schemeClr val="tx1"/>
            </a:solidFill>
          </a:endParaRPr>
        </a:p>
      </dgm:t>
    </dgm:pt>
    <dgm:pt modelId="{F3179190-DF4D-4E67-8868-D028BA3FFDE5}">
      <dgm:prSet/>
      <dgm:spPr/>
      <dgm:t>
        <a:bodyPr/>
        <a:lstStyle/>
        <a:p>
          <a:r>
            <a:rPr lang="en-ZA" smtClean="0"/>
            <a:t>Technologist x6</a:t>
          </a:r>
          <a:endParaRPr lang="en-ZA" dirty="0"/>
        </a:p>
      </dgm:t>
    </dgm:pt>
    <dgm:pt modelId="{51C4BB8A-F3AD-4ECF-82FF-B6D2820EBB9F}" type="parTrans" cxnId="{63529E46-6FCC-46A3-8B0C-59DDFC7C0A8E}">
      <dgm:prSet/>
      <dgm:spPr/>
      <dgm:t>
        <a:bodyPr/>
        <a:lstStyle/>
        <a:p>
          <a:endParaRPr lang="en-ZA">
            <a:solidFill>
              <a:schemeClr val="tx1"/>
            </a:solidFill>
          </a:endParaRPr>
        </a:p>
      </dgm:t>
    </dgm:pt>
    <dgm:pt modelId="{A647E8DB-03AD-439A-B8B5-4BDBE968D283}" type="sibTrans" cxnId="{63529E46-6FCC-46A3-8B0C-59DDFC7C0A8E}">
      <dgm:prSet/>
      <dgm:spPr/>
      <dgm:t>
        <a:bodyPr/>
        <a:lstStyle/>
        <a:p>
          <a:endParaRPr lang="en-ZA">
            <a:solidFill>
              <a:schemeClr val="tx1"/>
            </a:solidFill>
          </a:endParaRPr>
        </a:p>
      </dgm:t>
    </dgm:pt>
    <dgm:pt modelId="{43A61EAE-701A-4E82-96FC-928E7C848BCB}">
      <dgm:prSet/>
      <dgm:spPr/>
      <dgm:t>
        <a:bodyPr/>
        <a:lstStyle/>
        <a:p>
          <a:r>
            <a:rPr lang="en-ZA" smtClean="0"/>
            <a:t>Evaluators x2</a:t>
          </a:r>
          <a:endParaRPr lang="en-ZA" dirty="0"/>
        </a:p>
      </dgm:t>
    </dgm:pt>
    <dgm:pt modelId="{FFA14400-0186-4AA6-BB07-D25DA1BFB5CB}" type="parTrans" cxnId="{F440A399-8FA2-482C-99AB-DF07498798B7}">
      <dgm:prSet/>
      <dgm:spPr/>
      <dgm:t>
        <a:bodyPr/>
        <a:lstStyle/>
        <a:p>
          <a:endParaRPr lang="en-ZA">
            <a:solidFill>
              <a:schemeClr val="tx1"/>
            </a:solidFill>
          </a:endParaRPr>
        </a:p>
      </dgm:t>
    </dgm:pt>
    <dgm:pt modelId="{7A6BCC7B-9803-4F3D-BFFC-4F9A2B2D7102}" type="sibTrans" cxnId="{F440A399-8FA2-482C-99AB-DF07498798B7}">
      <dgm:prSet/>
      <dgm:spPr/>
      <dgm:t>
        <a:bodyPr/>
        <a:lstStyle/>
        <a:p>
          <a:endParaRPr lang="en-ZA">
            <a:solidFill>
              <a:schemeClr val="tx1"/>
            </a:solidFill>
          </a:endParaRPr>
        </a:p>
      </dgm:t>
    </dgm:pt>
    <dgm:pt modelId="{CD7F014B-8820-4EC1-BB87-212A2AA860BC}">
      <dgm:prSet/>
      <dgm:spPr/>
      <dgm:t>
        <a:bodyPr/>
        <a:lstStyle/>
        <a:p>
          <a:r>
            <a:rPr lang="en-ZA" smtClean="0"/>
            <a:t>Admin Officer</a:t>
          </a:r>
          <a:endParaRPr lang="en-ZA" dirty="0"/>
        </a:p>
      </dgm:t>
    </dgm:pt>
    <dgm:pt modelId="{DDFDFED5-6321-43E1-A193-4D4E60028E78}" type="parTrans" cxnId="{8D5F7F1C-2180-44A4-9F4B-0FF94476FA6A}">
      <dgm:prSet/>
      <dgm:spPr/>
      <dgm:t>
        <a:bodyPr/>
        <a:lstStyle/>
        <a:p>
          <a:endParaRPr lang="en-ZA">
            <a:solidFill>
              <a:schemeClr val="tx1"/>
            </a:solidFill>
          </a:endParaRPr>
        </a:p>
      </dgm:t>
    </dgm:pt>
    <dgm:pt modelId="{DEBA8278-3003-4D32-8ACE-670906D03611}" type="sibTrans" cxnId="{8D5F7F1C-2180-44A4-9F4B-0FF94476FA6A}">
      <dgm:prSet/>
      <dgm:spPr/>
      <dgm:t>
        <a:bodyPr/>
        <a:lstStyle/>
        <a:p>
          <a:endParaRPr lang="en-ZA">
            <a:solidFill>
              <a:schemeClr val="tx1"/>
            </a:solidFill>
          </a:endParaRPr>
        </a:p>
      </dgm:t>
    </dgm:pt>
    <dgm:pt modelId="{389B6B3F-E4A6-4D5C-998C-ADA2D6749BE3}">
      <dgm:prSet/>
      <dgm:spPr/>
      <dgm:t>
        <a:bodyPr/>
        <a:lstStyle/>
        <a:p>
          <a:r>
            <a:rPr lang="en-ZA" smtClean="0"/>
            <a:t>Receptionist</a:t>
          </a:r>
          <a:endParaRPr lang="en-ZA" dirty="0"/>
        </a:p>
      </dgm:t>
    </dgm:pt>
    <dgm:pt modelId="{CD1589DF-2C5D-492D-AA2C-A9F693B90C16}" type="parTrans" cxnId="{6AC4EF4B-8EE7-4DCD-A38E-0435B8BC6568}">
      <dgm:prSet/>
      <dgm:spPr/>
      <dgm:t>
        <a:bodyPr/>
        <a:lstStyle/>
        <a:p>
          <a:endParaRPr lang="en-ZA">
            <a:solidFill>
              <a:schemeClr val="tx1"/>
            </a:solidFill>
          </a:endParaRPr>
        </a:p>
      </dgm:t>
    </dgm:pt>
    <dgm:pt modelId="{C8E8AB2E-B175-4357-BDED-2ADE96041160}" type="sibTrans" cxnId="{6AC4EF4B-8EE7-4DCD-A38E-0435B8BC6568}">
      <dgm:prSet/>
      <dgm:spPr/>
      <dgm:t>
        <a:bodyPr/>
        <a:lstStyle/>
        <a:p>
          <a:endParaRPr lang="en-ZA">
            <a:solidFill>
              <a:schemeClr val="tx1"/>
            </a:solidFill>
          </a:endParaRPr>
        </a:p>
      </dgm:t>
    </dgm:pt>
    <dgm:pt modelId="{0999121F-C99B-4C77-B4FE-452C51C402F0}">
      <dgm:prSet/>
      <dgm:spPr/>
      <dgm:t>
        <a:bodyPr/>
        <a:lstStyle/>
        <a:p>
          <a:r>
            <a:rPr lang="en-ZA" smtClean="0"/>
            <a:t>Admin Officer</a:t>
          </a:r>
          <a:endParaRPr lang="en-ZA" dirty="0"/>
        </a:p>
      </dgm:t>
    </dgm:pt>
    <dgm:pt modelId="{23369DA9-461F-4F72-9F79-B2C199C36574}" type="parTrans" cxnId="{B868AD36-4A62-4CC9-A31B-5D63012FFEA2}">
      <dgm:prSet/>
      <dgm:spPr/>
      <dgm:t>
        <a:bodyPr/>
        <a:lstStyle/>
        <a:p>
          <a:endParaRPr lang="en-ZA">
            <a:solidFill>
              <a:schemeClr val="tx1"/>
            </a:solidFill>
          </a:endParaRPr>
        </a:p>
      </dgm:t>
    </dgm:pt>
    <dgm:pt modelId="{CA0EEEB7-EFA0-4CED-AE88-2DD5B1F5D7DB}" type="sibTrans" cxnId="{B868AD36-4A62-4CC9-A31B-5D63012FFEA2}">
      <dgm:prSet/>
      <dgm:spPr/>
      <dgm:t>
        <a:bodyPr/>
        <a:lstStyle/>
        <a:p>
          <a:endParaRPr lang="en-ZA">
            <a:solidFill>
              <a:schemeClr val="tx1"/>
            </a:solidFill>
          </a:endParaRPr>
        </a:p>
      </dgm:t>
    </dgm:pt>
    <dgm:pt modelId="{32013B05-949F-4434-886E-97FC3632461B}">
      <dgm:prSet/>
      <dgm:spPr/>
      <dgm:t>
        <a:bodyPr/>
        <a:lstStyle/>
        <a:p>
          <a:r>
            <a:rPr lang="en-ZA" smtClean="0"/>
            <a:t>Assistant</a:t>
          </a:r>
          <a:endParaRPr lang="en-ZA" dirty="0"/>
        </a:p>
      </dgm:t>
    </dgm:pt>
    <dgm:pt modelId="{7C8D6C43-AD7A-4914-82EF-B6850D53E21D}" type="parTrans" cxnId="{5CC8D9AF-3167-425C-9FE3-E124A6EA86E7}">
      <dgm:prSet/>
      <dgm:spPr/>
      <dgm:t>
        <a:bodyPr/>
        <a:lstStyle/>
        <a:p>
          <a:endParaRPr lang="en-ZA">
            <a:solidFill>
              <a:schemeClr val="tx1"/>
            </a:solidFill>
          </a:endParaRPr>
        </a:p>
      </dgm:t>
    </dgm:pt>
    <dgm:pt modelId="{FB70F70C-3B77-456E-A772-E1D3DC6BB7F1}" type="sibTrans" cxnId="{5CC8D9AF-3167-425C-9FE3-E124A6EA86E7}">
      <dgm:prSet/>
      <dgm:spPr/>
      <dgm:t>
        <a:bodyPr/>
        <a:lstStyle/>
        <a:p>
          <a:endParaRPr lang="en-ZA">
            <a:solidFill>
              <a:schemeClr val="tx1"/>
            </a:solidFill>
          </a:endParaRPr>
        </a:p>
      </dgm:t>
    </dgm:pt>
    <dgm:pt modelId="{F5052042-8EDA-42C4-8978-0A0FA2D2016E}">
      <dgm:prSet/>
      <dgm:spPr/>
      <dgm:t>
        <a:bodyPr/>
        <a:lstStyle/>
        <a:p>
          <a:r>
            <a:rPr lang="en-ZA" smtClean="0"/>
            <a:t>Admin Officer</a:t>
          </a:r>
          <a:endParaRPr lang="en-ZA" dirty="0"/>
        </a:p>
      </dgm:t>
    </dgm:pt>
    <dgm:pt modelId="{CAFFF31A-622C-4DE5-915C-3B5385F6CB52}" type="parTrans" cxnId="{CC84F08F-001E-446F-8831-535C5D97ABE3}">
      <dgm:prSet/>
      <dgm:spPr/>
      <dgm:t>
        <a:bodyPr/>
        <a:lstStyle/>
        <a:p>
          <a:endParaRPr lang="en-ZA">
            <a:solidFill>
              <a:schemeClr val="tx1"/>
            </a:solidFill>
          </a:endParaRPr>
        </a:p>
      </dgm:t>
    </dgm:pt>
    <dgm:pt modelId="{DCDD9AC4-F4C4-4242-9BA8-9F8B36D0A30D}" type="sibTrans" cxnId="{CC84F08F-001E-446F-8831-535C5D97ABE3}">
      <dgm:prSet/>
      <dgm:spPr/>
      <dgm:t>
        <a:bodyPr/>
        <a:lstStyle/>
        <a:p>
          <a:endParaRPr lang="en-ZA">
            <a:solidFill>
              <a:schemeClr val="tx1"/>
            </a:solidFill>
          </a:endParaRPr>
        </a:p>
      </dgm:t>
    </dgm:pt>
    <dgm:pt modelId="{FD5810E8-981C-42DB-A229-E86CAE3716B1}">
      <dgm:prSet/>
      <dgm:spPr/>
      <dgm:t>
        <a:bodyPr/>
        <a:lstStyle/>
        <a:p>
          <a:r>
            <a:rPr lang="en-ZA" smtClean="0"/>
            <a:t>Assistant</a:t>
          </a:r>
          <a:endParaRPr lang="en-ZA" dirty="0"/>
        </a:p>
      </dgm:t>
    </dgm:pt>
    <dgm:pt modelId="{E6917028-112B-4B75-87A6-AB6A6F80BE2A}" type="parTrans" cxnId="{883778D8-317E-4642-8B31-EB30EE52A63B}">
      <dgm:prSet/>
      <dgm:spPr/>
      <dgm:t>
        <a:bodyPr/>
        <a:lstStyle/>
        <a:p>
          <a:endParaRPr lang="en-ZA">
            <a:solidFill>
              <a:schemeClr val="tx1"/>
            </a:solidFill>
          </a:endParaRPr>
        </a:p>
      </dgm:t>
    </dgm:pt>
    <dgm:pt modelId="{10114E4C-06BD-4804-A01E-99B22E7FD380}" type="sibTrans" cxnId="{883778D8-317E-4642-8B31-EB30EE52A63B}">
      <dgm:prSet/>
      <dgm:spPr/>
      <dgm:t>
        <a:bodyPr/>
        <a:lstStyle/>
        <a:p>
          <a:endParaRPr lang="en-ZA">
            <a:solidFill>
              <a:schemeClr val="tx1"/>
            </a:solidFill>
          </a:endParaRPr>
        </a:p>
      </dgm:t>
    </dgm:pt>
    <dgm:pt modelId="{98E6F46B-269C-4A47-935F-5229F460CC69}">
      <dgm:prSet/>
      <dgm:spPr/>
      <dgm:t>
        <a:bodyPr/>
        <a:lstStyle/>
        <a:p>
          <a:r>
            <a:rPr lang="en-ZA" smtClean="0"/>
            <a:t>Admin Officer</a:t>
          </a:r>
          <a:endParaRPr lang="en-ZA" dirty="0"/>
        </a:p>
      </dgm:t>
    </dgm:pt>
    <dgm:pt modelId="{21770C90-FDA5-438E-B189-AC34814988A7}" type="parTrans" cxnId="{CF30CDFB-FA75-4285-A825-8E820BE60F5D}">
      <dgm:prSet/>
      <dgm:spPr/>
      <dgm:t>
        <a:bodyPr/>
        <a:lstStyle/>
        <a:p>
          <a:endParaRPr lang="en-ZA">
            <a:solidFill>
              <a:schemeClr val="tx1"/>
            </a:solidFill>
          </a:endParaRPr>
        </a:p>
      </dgm:t>
    </dgm:pt>
    <dgm:pt modelId="{95AA10A0-A6DA-47C8-A845-0D76E37745FB}" type="sibTrans" cxnId="{CF30CDFB-FA75-4285-A825-8E820BE60F5D}">
      <dgm:prSet/>
      <dgm:spPr/>
      <dgm:t>
        <a:bodyPr/>
        <a:lstStyle/>
        <a:p>
          <a:endParaRPr lang="en-ZA">
            <a:solidFill>
              <a:schemeClr val="tx1"/>
            </a:solidFill>
          </a:endParaRPr>
        </a:p>
      </dgm:t>
    </dgm:pt>
    <dgm:pt modelId="{BF238F1A-8186-40C4-AD2B-A637F1421B7A}">
      <dgm:prSet/>
      <dgm:spPr/>
      <dgm:t>
        <a:bodyPr/>
        <a:lstStyle/>
        <a:p>
          <a:r>
            <a:rPr lang="en-ZA" smtClean="0"/>
            <a:t>Cleaner</a:t>
          </a:r>
          <a:endParaRPr lang="en-ZA" dirty="0"/>
        </a:p>
      </dgm:t>
    </dgm:pt>
    <dgm:pt modelId="{80B36F67-BF0E-4230-AA89-E622F2B7E0D0}" type="parTrans" cxnId="{1457267B-E1F6-4BEA-94F3-D4380B3063FD}">
      <dgm:prSet/>
      <dgm:spPr/>
      <dgm:t>
        <a:bodyPr/>
        <a:lstStyle/>
        <a:p>
          <a:endParaRPr lang="en-ZA">
            <a:solidFill>
              <a:schemeClr val="tx1"/>
            </a:solidFill>
          </a:endParaRPr>
        </a:p>
      </dgm:t>
    </dgm:pt>
    <dgm:pt modelId="{A05E623B-1296-445B-B1FC-43A84348AEDD}" type="sibTrans" cxnId="{1457267B-E1F6-4BEA-94F3-D4380B3063FD}">
      <dgm:prSet/>
      <dgm:spPr/>
      <dgm:t>
        <a:bodyPr/>
        <a:lstStyle/>
        <a:p>
          <a:endParaRPr lang="en-ZA">
            <a:solidFill>
              <a:schemeClr val="tx1"/>
            </a:solidFill>
          </a:endParaRPr>
        </a:p>
      </dgm:t>
    </dgm:pt>
    <dgm:pt modelId="{7688E395-E438-4A90-A8C1-4C59A5DAFED7}">
      <dgm:prSet/>
      <dgm:spPr/>
      <dgm:t>
        <a:bodyPr/>
        <a:lstStyle/>
        <a:p>
          <a:r>
            <a:rPr lang="en-ZA" smtClean="0"/>
            <a:t>Driver</a:t>
          </a:r>
          <a:endParaRPr lang="en-ZA" dirty="0"/>
        </a:p>
      </dgm:t>
    </dgm:pt>
    <dgm:pt modelId="{B9472867-298D-43C1-96CD-195F0FE7C91A}" type="parTrans" cxnId="{28E695E0-B33C-45E6-A2A1-5ED028275EBE}">
      <dgm:prSet/>
      <dgm:spPr/>
      <dgm:t>
        <a:bodyPr/>
        <a:lstStyle/>
        <a:p>
          <a:endParaRPr lang="en-ZA">
            <a:solidFill>
              <a:schemeClr val="tx1"/>
            </a:solidFill>
          </a:endParaRPr>
        </a:p>
      </dgm:t>
    </dgm:pt>
    <dgm:pt modelId="{2D659A06-01FA-4521-8340-33FE03F43915}" type="sibTrans" cxnId="{28E695E0-B33C-45E6-A2A1-5ED028275EBE}">
      <dgm:prSet/>
      <dgm:spPr/>
      <dgm:t>
        <a:bodyPr/>
        <a:lstStyle/>
        <a:p>
          <a:endParaRPr lang="en-ZA">
            <a:solidFill>
              <a:schemeClr val="tx1"/>
            </a:solidFill>
          </a:endParaRPr>
        </a:p>
      </dgm:t>
    </dgm:pt>
    <dgm:pt modelId="{23748E63-70D7-4924-8DBF-5A9FC212C0D1}">
      <dgm:prSet/>
      <dgm:spPr/>
      <dgm:t>
        <a:bodyPr/>
        <a:lstStyle/>
        <a:p>
          <a:r>
            <a:rPr lang="en-ZA" smtClean="0"/>
            <a:t>Assistant</a:t>
          </a:r>
          <a:endParaRPr lang="en-ZA" dirty="0"/>
        </a:p>
      </dgm:t>
    </dgm:pt>
    <dgm:pt modelId="{9EAC67A9-B6C1-41FE-914F-22916323A6AC}" type="parTrans" cxnId="{5022FE64-C5B6-4672-88CB-AFA88D1462CC}">
      <dgm:prSet/>
      <dgm:spPr/>
      <dgm:t>
        <a:bodyPr/>
        <a:lstStyle/>
        <a:p>
          <a:endParaRPr lang="en-ZA">
            <a:solidFill>
              <a:schemeClr val="tx1"/>
            </a:solidFill>
          </a:endParaRPr>
        </a:p>
      </dgm:t>
    </dgm:pt>
    <dgm:pt modelId="{C1A3E5BE-6BB2-41C3-94B7-A0077433391A}" type="sibTrans" cxnId="{5022FE64-C5B6-4672-88CB-AFA88D1462CC}">
      <dgm:prSet/>
      <dgm:spPr/>
      <dgm:t>
        <a:bodyPr/>
        <a:lstStyle/>
        <a:p>
          <a:endParaRPr lang="en-ZA">
            <a:solidFill>
              <a:schemeClr val="tx1"/>
            </a:solidFill>
          </a:endParaRPr>
        </a:p>
      </dgm:t>
    </dgm:pt>
    <dgm:pt modelId="{B6C7A7C7-E930-4C06-B71F-69F76B53A573}">
      <dgm:prSet/>
      <dgm:spPr/>
      <dgm:t>
        <a:bodyPr/>
        <a:lstStyle/>
        <a:p>
          <a:r>
            <a:rPr lang="en-ZA" smtClean="0"/>
            <a:t>Admin Officer</a:t>
          </a:r>
          <a:endParaRPr lang="en-ZA" dirty="0"/>
        </a:p>
      </dgm:t>
    </dgm:pt>
    <dgm:pt modelId="{E5391CCC-C3B9-41BE-BEF9-0FC34D48B681}" type="parTrans" cxnId="{1FF26255-FAB8-4AAA-9278-670C80788B9D}">
      <dgm:prSet/>
      <dgm:spPr/>
      <dgm:t>
        <a:bodyPr/>
        <a:lstStyle/>
        <a:p>
          <a:endParaRPr lang="en-ZA">
            <a:solidFill>
              <a:schemeClr val="tx1"/>
            </a:solidFill>
          </a:endParaRPr>
        </a:p>
      </dgm:t>
    </dgm:pt>
    <dgm:pt modelId="{A9E2A60E-DD47-41C0-93FF-7F140DEFB607}" type="sibTrans" cxnId="{1FF26255-FAB8-4AAA-9278-670C80788B9D}">
      <dgm:prSet/>
      <dgm:spPr/>
      <dgm:t>
        <a:bodyPr/>
        <a:lstStyle/>
        <a:p>
          <a:endParaRPr lang="en-ZA">
            <a:solidFill>
              <a:schemeClr val="tx1"/>
            </a:solidFill>
          </a:endParaRPr>
        </a:p>
      </dgm:t>
    </dgm:pt>
    <dgm:pt modelId="{CAE6EED8-FCCA-43AC-9822-A700D97116A4}">
      <dgm:prSet/>
      <dgm:spPr/>
      <dgm:t>
        <a:bodyPr/>
        <a:lstStyle/>
        <a:p>
          <a:r>
            <a:rPr lang="en-ZA" smtClean="0"/>
            <a:t>Assistant</a:t>
          </a:r>
          <a:endParaRPr lang="en-ZA" dirty="0"/>
        </a:p>
      </dgm:t>
    </dgm:pt>
    <dgm:pt modelId="{D24E1559-3671-4B3C-9791-E0A8123C4C12}" type="parTrans" cxnId="{A93A9146-08B7-4CBF-BF9B-BEBF3E3B5FC9}">
      <dgm:prSet/>
      <dgm:spPr/>
      <dgm:t>
        <a:bodyPr/>
        <a:lstStyle/>
        <a:p>
          <a:endParaRPr lang="en-ZA">
            <a:solidFill>
              <a:schemeClr val="tx1"/>
            </a:solidFill>
          </a:endParaRPr>
        </a:p>
      </dgm:t>
    </dgm:pt>
    <dgm:pt modelId="{F6C116F9-E55C-4791-8FED-16DC2677EE3D}" type="sibTrans" cxnId="{A93A9146-08B7-4CBF-BF9B-BEBF3E3B5FC9}">
      <dgm:prSet/>
      <dgm:spPr/>
      <dgm:t>
        <a:bodyPr/>
        <a:lstStyle/>
        <a:p>
          <a:endParaRPr lang="en-ZA">
            <a:solidFill>
              <a:schemeClr val="tx1"/>
            </a:solidFill>
          </a:endParaRPr>
        </a:p>
      </dgm:t>
    </dgm:pt>
    <dgm:pt modelId="{4A5CC233-885F-48B9-A114-E3D23DB91492}">
      <dgm:prSet/>
      <dgm:spPr/>
      <dgm:t>
        <a:bodyPr/>
        <a:lstStyle/>
        <a:p>
          <a:r>
            <a:rPr lang="en-ZA" smtClean="0"/>
            <a:t>Cleaner</a:t>
          </a:r>
          <a:endParaRPr lang="en-ZA" dirty="0"/>
        </a:p>
      </dgm:t>
    </dgm:pt>
    <dgm:pt modelId="{387B5451-09C5-4E9F-9FDF-B97A37EDA70F}" type="parTrans" cxnId="{96144536-02FF-46A0-ADCE-46E8E0CD8EAE}">
      <dgm:prSet/>
      <dgm:spPr/>
      <dgm:t>
        <a:bodyPr/>
        <a:lstStyle/>
        <a:p>
          <a:endParaRPr lang="en-ZA">
            <a:solidFill>
              <a:schemeClr val="tx1"/>
            </a:solidFill>
          </a:endParaRPr>
        </a:p>
      </dgm:t>
    </dgm:pt>
    <dgm:pt modelId="{147926A2-A25F-468D-8B38-74548D863151}" type="sibTrans" cxnId="{96144536-02FF-46A0-ADCE-46E8E0CD8EAE}">
      <dgm:prSet/>
      <dgm:spPr/>
      <dgm:t>
        <a:bodyPr/>
        <a:lstStyle/>
        <a:p>
          <a:endParaRPr lang="en-ZA">
            <a:solidFill>
              <a:schemeClr val="tx1"/>
            </a:solidFill>
          </a:endParaRPr>
        </a:p>
      </dgm:t>
    </dgm:pt>
    <dgm:pt modelId="{15EFF9D9-DE81-46EC-B085-10D0E78D68ED}">
      <dgm:prSet/>
      <dgm:spPr/>
      <dgm:t>
        <a:bodyPr/>
        <a:lstStyle/>
        <a:p>
          <a:r>
            <a:rPr lang="en-ZA" smtClean="0"/>
            <a:t>Inspectors x3</a:t>
          </a:r>
          <a:endParaRPr lang="en-ZA" dirty="0"/>
        </a:p>
      </dgm:t>
    </dgm:pt>
    <dgm:pt modelId="{57C497C9-7639-47B8-A3CB-8DFBAF6452B8}" type="parTrans" cxnId="{7D071ADE-C3EA-4E73-A5E9-BC7A05F9A7BF}">
      <dgm:prSet/>
      <dgm:spPr/>
      <dgm:t>
        <a:bodyPr/>
        <a:lstStyle/>
        <a:p>
          <a:endParaRPr lang="en-ZA">
            <a:solidFill>
              <a:schemeClr val="tx1"/>
            </a:solidFill>
          </a:endParaRPr>
        </a:p>
      </dgm:t>
    </dgm:pt>
    <dgm:pt modelId="{E43F9EDC-D852-4471-9AF8-DDE1C0863F4C}" type="sibTrans" cxnId="{7D071ADE-C3EA-4E73-A5E9-BC7A05F9A7BF}">
      <dgm:prSet/>
      <dgm:spPr/>
      <dgm:t>
        <a:bodyPr/>
        <a:lstStyle/>
        <a:p>
          <a:endParaRPr lang="en-ZA">
            <a:solidFill>
              <a:schemeClr val="tx1"/>
            </a:solidFill>
          </a:endParaRPr>
        </a:p>
      </dgm:t>
    </dgm:pt>
    <dgm:pt modelId="{A4374AE2-0EC2-40AD-B051-42E226A7970F}">
      <dgm:prSet/>
      <dgm:spPr/>
      <dgm:t>
        <a:bodyPr/>
        <a:lstStyle/>
        <a:p>
          <a:r>
            <a:rPr lang="en-ZA" smtClean="0"/>
            <a:t>Inspectors x3</a:t>
          </a:r>
          <a:endParaRPr lang="en-ZA" dirty="0"/>
        </a:p>
      </dgm:t>
    </dgm:pt>
    <dgm:pt modelId="{CDE02FEA-ACD7-40E3-90C4-BD64F3E4AC6B}" type="parTrans" cxnId="{8F405CF4-603D-4B6B-A77B-87A3DFB95490}">
      <dgm:prSet/>
      <dgm:spPr/>
      <dgm:t>
        <a:bodyPr/>
        <a:lstStyle/>
        <a:p>
          <a:endParaRPr lang="en-ZA">
            <a:solidFill>
              <a:schemeClr val="tx1"/>
            </a:solidFill>
          </a:endParaRPr>
        </a:p>
      </dgm:t>
    </dgm:pt>
    <dgm:pt modelId="{272821C4-1F7D-4892-817C-796348B94F22}" type="sibTrans" cxnId="{8F405CF4-603D-4B6B-A77B-87A3DFB95490}">
      <dgm:prSet/>
      <dgm:spPr/>
      <dgm:t>
        <a:bodyPr/>
        <a:lstStyle/>
        <a:p>
          <a:endParaRPr lang="en-ZA">
            <a:solidFill>
              <a:schemeClr val="tx1"/>
            </a:solidFill>
          </a:endParaRPr>
        </a:p>
      </dgm:t>
    </dgm:pt>
    <dgm:pt modelId="{9D9573E2-FF8D-4F37-B924-84EC58634394}">
      <dgm:prSet/>
      <dgm:spPr/>
      <dgm:t>
        <a:bodyPr/>
        <a:lstStyle/>
        <a:p>
          <a:r>
            <a:rPr lang="en-ZA" smtClean="0"/>
            <a:t>Inspectors x3</a:t>
          </a:r>
          <a:endParaRPr lang="en-ZA" dirty="0"/>
        </a:p>
      </dgm:t>
    </dgm:pt>
    <dgm:pt modelId="{B978D9A5-848A-4AE0-A33A-3C65FB05616D}" type="parTrans" cxnId="{AB9D1CAA-907C-4823-98E7-15035B9E41CA}">
      <dgm:prSet/>
      <dgm:spPr/>
      <dgm:t>
        <a:bodyPr/>
        <a:lstStyle/>
        <a:p>
          <a:endParaRPr lang="en-ZA">
            <a:solidFill>
              <a:schemeClr val="tx1"/>
            </a:solidFill>
          </a:endParaRPr>
        </a:p>
      </dgm:t>
    </dgm:pt>
    <dgm:pt modelId="{78D35637-586F-409B-9361-1281BD9BEFCC}" type="sibTrans" cxnId="{AB9D1CAA-907C-4823-98E7-15035B9E41CA}">
      <dgm:prSet/>
      <dgm:spPr/>
      <dgm:t>
        <a:bodyPr/>
        <a:lstStyle/>
        <a:p>
          <a:endParaRPr lang="en-ZA">
            <a:solidFill>
              <a:schemeClr val="tx1"/>
            </a:solidFill>
          </a:endParaRPr>
        </a:p>
      </dgm:t>
    </dgm:pt>
    <dgm:pt modelId="{F814E39E-BC30-4FE5-AFCE-B49D0E686D2D}">
      <dgm:prSet/>
      <dgm:spPr/>
      <dgm:t>
        <a:bodyPr/>
        <a:lstStyle/>
        <a:p>
          <a:r>
            <a:rPr lang="en-ZA" smtClean="0"/>
            <a:t>Inspectors x3</a:t>
          </a:r>
          <a:endParaRPr lang="en-ZA" dirty="0"/>
        </a:p>
      </dgm:t>
    </dgm:pt>
    <dgm:pt modelId="{AECB9CF5-0951-44F1-AC36-C8E32A78495F}" type="parTrans" cxnId="{E6D2003B-7F0C-47D4-B7FF-FF1A7D404956}">
      <dgm:prSet/>
      <dgm:spPr/>
      <dgm:t>
        <a:bodyPr/>
        <a:lstStyle/>
        <a:p>
          <a:endParaRPr lang="en-ZA">
            <a:solidFill>
              <a:schemeClr val="tx1"/>
            </a:solidFill>
          </a:endParaRPr>
        </a:p>
      </dgm:t>
    </dgm:pt>
    <dgm:pt modelId="{72BC0B3E-32BD-4BDA-90D5-CDA581DDB7C0}" type="sibTrans" cxnId="{E6D2003B-7F0C-47D4-B7FF-FF1A7D404956}">
      <dgm:prSet/>
      <dgm:spPr/>
      <dgm:t>
        <a:bodyPr/>
        <a:lstStyle/>
        <a:p>
          <a:endParaRPr lang="en-ZA">
            <a:solidFill>
              <a:schemeClr val="tx1"/>
            </a:solidFill>
          </a:endParaRPr>
        </a:p>
      </dgm:t>
    </dgm:pt>
    <dgm:pt modelId="{E0465F36-E479-460E-B34A-CC96800A4E2C}">
      <dgm:prSet/>
      <dgm:spPr/>
      <dgm:t>
        <a:bodyPr/>
        <a:lstStyle/>
        <a:p>
          <a:r>
            <a:rPr lang="en-ZA" smtClean="0"/>
            <a:t>Inspectors x5</a:t>
          </a:r>
          <a:endParaRPr lang="en-ZA" dirty="0"/>
        </a:p>
      </dgm:t>
    </dgm:pt>
    <dgm:pt modelId="{D98A47B4-0F69-4D7A-8D20-874F35B76A43}" type="parTrans" cxnId="{719E91CF-25FF-4291-8249-A3F557D81F32}">
      <dgm:prSet/>
      <dgm:spPr/>
      <dgm:t>
        <a:bodyPr/>
        <a:lstStyle/>
        <a:p>
          <a:endParaRPr lang="en-ZA">
            <a:solidFill>
              <a:schemeClr val="tx1"/>
            </a:solidFill>
          </a:endParaRPr>
        </a:p>
      </dgm:t>
    </dgm:pt>
    <dgm:pt modelId="{DCE95950-F152-40EC-A085-CDA66D753ADF}" type="sibTrans" cxnId="{719E91CF-25FF-4291-8249-A3F557D81F32}">
      <dgm:prSet/>
      <dgm:spPr/>
      <dgm:t>
        <a:bodyPr/>
        <a:lstStyle/>
        <a:p>
          <a:endParaRPr lang="en-ZA">
            <a:solidFill>
              <a:schemeClr val="tx1"/>
            </a:solidFill>
          </a:endParaRPr>
        </a:p>
      </dgm:t>
    </dgm:pt>
    <dgm:pt modelId="{2E1D6C57-5F2B-48F5-B2F7-830D5745167D}">
      <dgm:prSet/>
      <dgm:spPr/>
      <dgm:t>
        <a:bodyPr/>
        <a:lstStyle/>
        <a:p>
          <a:r>
            <a:rPr lang="en-ZA" dirty="0" smtClean="0"/>
            <a:t>Inspectors x6</a:t>
          </a:r>
          <a:endParaRPr lang="en-ZA" dirty="0"/>
        </a:p>
      </dgm:t>
    </dgm:pt>
    <dgm:pt modelId="{FF8A1862-746E-443A-AD20-C9F512CA79C9}" type="parTrans" cxnId="{0A743472-DBD3-4C9A-8F45-EAA6F64CA709}">
      <dgm:prSet/>
      <dgm:spPr/>
      <dgm:t>
        <a:bodyPr/>
        <a:lstStyle/>
        <a:p>
          <a:endParaRPr lang="en-ZA">
            <a:solidFill>
              <a:schemeClr val="tx1"/>
            </a:solidFill>
          </a:endParaRPr>
        </a:p>
      </dgm:t>
    </dgm:pt>
    <dgm:pt modelId="{6B415488-2CD5-4CB6-BE0A-5F09196D0C84}" type="sibTrans" cxnId="{0A743472-DBD3-4C9A-8F45-EAA6F64CA709}">
      <dgm:prSet/>
      <dgm:spPr/>
      <dgm:t>
        <a:bodyPr/>
        <a:lstStyle/>
        <a:p>
          <a:endParaRPr lang="en-ZA">
            <a:solidFill>
              <a:schemeClr val="tx1"/>
            </a:solidFill>
          </a:endParaRPr>
        </a:p>
      </dgm:t>
    </dgm:pt>
    <dgm:pt modelId="{AC044A68-C324-496D-8F90-F297FB520320}" type="pres">
      <dgm:prSet presAssocID="{67D2A79A-A9EA-42A2-AD03-73C25F1CADC8}" presName="hierChild1" presStyleCnt="0">
        <dgm:presLayoutVars>
          <dgm:orgChart val="1"/>
          <dgm:chPref val="1"/>
          <dgm:dir/>
          <dgm:animOne val="branch"/>
          <dgm:animLvl val="lvl"/>
          <dgm:resizeHandles/>
        </dgm:presLayoutVars>
      </dgm:prSet>
      <dgm:spPr/>
      <dgm:t>
        <a:bodyPr/>
        <a:lstStyle/>
        <a:p>
          <a:endParaRPr lang="en-US"/>
        </a:p>
      </dgm:t>
    </dgm:pt>
    <dgm:pt modelId="{320B2E11-D26E-46C6-873A-B35A6EECBBAC}" type="pres">
      <dgm:prSet presAssocID="{B4C9DA70-A879-4472-9FDF-B20E5E67D80C}" presName="hierRoot1" presStyleCnt="0">
        <dgm:presLayoutVars>
          <dgm:hierBranch/>
        </dgm:presLayoutVars>
      </dgm:prSet>
      <dgm:spPr/>
      <dgm:t>
        <a:bodyPr/>
        <a:lstStyle/>
        <a:p>
          <a:endParaRPr lang="en-US"/>
        </a:p>
      </dgm:t>
    </dgm:pt>
    <dgm:pt modelId="{F0DB8BF8-A2B7-4F8B-BAD9-C332D1EC103B}" type="pres">
      <dgm:prSet presAssocID="{B4C9DA70-A879-4472-9FDF-B20E5E67D80C}" presName="rootComposite1" presStyleCnt="0"/>
      <dgm:spPr/>
      <dgm:t>
        <a:bodyPr/>
        <a:lstStyle/>
        <a:p>
          <a:endParaRPr lang="en-US"/>
        </a:p>
      </dgm:t>
    </dgm:pt>
    <dgm:pt modelId="{EB85886F-A8AA-476F-8740-43A507A24CF1}" type="pres">
      <dgm:prSet presAssocID="{B4C9DA70-A879-4472-9FDF-B20E5E67D80C}" presName="rootText1" presStyleLbl="node0" presStyleIdx="0" presStyleCnt="1">
        <dgm:presLayoutVars>
          <dgm:chPref val="3"/>
        </dgm:presLayoutVars>
      </dgm:prSet>
      <dgm:spPr/>
      <dgm:t>
        <a:bodyPr/>
        <a:lstStyle/>
        <a:p>
          <a:endParaRPr lang="en-US"/>
        </a:p>
      </dgm:t>
    </dgm:pt>
    <dgm:pt modelId="{10A8DC19-D254-4BBA-A285-8FD70408182F}" type="pres">
      <dgm:prSet presAssocID="{B4C9DA70-A879-4472-9FDF-B20E5E67D80C}" presName="rootConnector1" presStyleLbl="node1" presStyleIdx="0" presStyleCnt="0"/>
      <dgm:spPr/>
      <dgm:t>
        <a:bodyPr/>
        <a:lstStyle/>
        <a:p>
          <a:endParaRPr lang="en-US"/>
        </a:p>
      </dgm:t>
    </dgm:pt>
    <dgm:pt modelId="{137DEB64-F4BE-427D-B1B1-FC00DB8565A9}" type="pres">
      <dgm:prSet presAssocID="{B4C9DA70-A879-4472-9FDF-B20E5E67D80C}" presName="hierChild2" presStyleCnt="0"/>
      <dgm:spPr/>
      <dgm:t>
        <a:bodyPr/>
        <a:lstStyle/>
        <a:p>
          <a:endParaRPr lang="en-US"/>
        </a:p>
      </dgm:t>
    </dgm:pt>
    <dgm:pt modelId="{0AD9BC30-42FD-4734-B2F5-56447B7F334F}" type="pres">
      <dgm:prSet presAssocID="{BE69FB7B-54A9-438A-91C9-CED5AA0B6AD4}" presName="Name35" presStyleLbl="parChTrans1D2" presStyleIdx="0" presStyleCnt="3"/>
      <dgm:spPr/>
      <dgm:t>
        <a:bodyPr/>
        <a:lstStyle/>
        <a:p>
          <a:endParaRPr lang="en-US"/>
        </a:p>
      </dgm:t>
    </dgm:pt>
    <dgm:pt modelId="{715475E1-83F6-4B86-BAD4-F6010D0BBDDD}" type="pres">
      <dgm:prSet presAssocID="{616E6D81-956C-4F6F-BBB6-C8AF556ACBDE}" presName="hierRoot2" presStyleCnt="0">
        <dgm:presLayoutVars>
          <dgm:hierBranch/>
        </dgm:presLayoutVars>
      </dgm:prSet>
      <dgm:spPr/>
      <dgm:t>
        <a:bodyPr/>
        <a:lstStyle/>
        <a:p>
          <a:endParaRPr lang="en-US"/>
        </a:p>
      </dgm:t>
    </dgm:pt>
    <dgm:pt modelId="{64B04865-A7F3-4C96-9F68-DD0D8A709AE2}" type="pres">
      <dgm:prSet presAssocID="{616E6D81-956C-4F6F-BBB6-C8AF556ACBDE}" presName="rootComposite" presStyleCnt="0"/>
      <dgm:spPr/>
      <dgm:t>
        <a:bodyPr/>
        <a:lstStyle/>
        <a:p>
          <a:endParaRPr lang="en-US"/>
        </a:p>
      </dgm:t>
    </dgm:pt>
    <dgm:pt modelId="{FA68AF69-496D-4615-B4F2-3641E15735EC}" type="pres">
      <dgm:prSet presAssocID="{616E6D81-956C-4F6F-BBB6-C8AF556ACBDE}" presName="rootText" presStyleLbl="node2" presStyleIdx="0" presStyleCnt="2">
        <dgm:presLayoutVars>
          <dgm:chPref val="3"/>
        </dgm:presLayoutVars>
      </dgm:prSet>
      <dgm:spPr/>
      <dgm:t>
        <a:bodyPr/>
        <a:lstStyle/>
        <a:p>
          <a:endParaRPr lang="en-ZA"/>
        </a:p>
      </dgm:t>
    </dgm:pt>
    <dgm:pt modelId="{74E5D20F-C38B-4740-9DA5-B922DA8E763E}" type="pres">
      <dgm:prSet presAssocID="{616E6D81-956C-4F6F-BBB6-C8AF556ACBDE}" presName="rootConnector" presStyleLbl="node2" presStyleIdx="0" presStyleCnt="2"/>
      <dgm:spPr/>
      <dgm:t>
        <a:bodyPr/>
        <a:lstStyle/>
        <a:p>
          <a:endParaRPr lang="en-US"/>
        </a:p>
      </dgm:t>
    </dgm:pt>
    <dgm:pt modelId="{68475F39-6F11-4570-8798-6E3A7CECDBF2}" type="pres">
      <dgm:prSet presAssocID="{616E6D81-956C-4F6F-BBB6-C8AF556ACBDE}" presName="hierChild4" presStyleCnt="0"/>
      <dgm:spPr/>
      <dgm:t>
        <a:bodyPr/>
        <a:lstStyle/>
        <a:p>
          <a:endParaRPr lang="en-US"/>
        </a:p>
      </dgm:t>
    </dgm:pt>
    <dgm:pt modelId="{9FE487B6-DF18-4B62-86D7-9D179589BA79}" type="pres">
      <dgm:prSet presAssocID="{4E72FF0B-45F9-4F03-852F-E000C43C11FA}" presName="Name35" presStyleLbl="parChTrans1D3" presStyleIdx="0" presStyleCnt="10"/>
      <dgm:spPr/>
      <dgm:t>
        <a:bodyPr/>
        <a:lstStyle/>
        <a:p>
          <a:endParaRPr lang="en-US"/>
        </a:p>
      </dgm:t>
    </dgm:pt>
    <dgm:pt modelId="{09E5A737-A116-4452-B0FF-41464FD51E21}" type="pres">
      <dgm:prSet presAssocID="{2954BBC4-AAB5-4B7E-8DE2-54031867A291}" presName="hierRoot2" presStyleCnt="0">
        <dgm:presLayoutVars>
          <dgm:hierBranch val="init"/>
        </dgm:presLayoutVars>
      </dgm:prSet>
      <dgm:spPr/>
      <dgm:t>
        <a:bodyPr/>
        <a:lstStyle/>
        <a:p>
          <a:endParaRPr lang="en-US"/>
        </a:p>
      </dgm:t>
    </dgm:pt>
    <dgm:pt modelId="{44F62FE8-98B3-4141-9287-638FB6C06528}" type="pres">
      <dgm:prSet presAssocID="{2954BBC4-AAB5-4B7E-8DE2-54031867A291}" presName="rootComposite" presStyleCnt="0"/>
      <dgm:spPr/>
      <dgm:t>
        <a:bodyPr/>
        <a:lstStyle/>
        <a:p>
          <a:endParaRPr lang="en-US"/>
        </a:p>
      </dgm:t>
    </dgm:pt>
    <dgm:pt modelId="{FA2197D7-05AF-4FEB-B995-3D95DA92A955}" type="pres">
      <dgm:prSet presAssocID="{2954BBC4-AAB5-4B7E-8DE2-54031867A291}" presName="rootText" presStyleLbl="node3" presStyleIdx="0" presStyleCnt="10">
        <dgm:presLayoutVars>
          <dgm:chPref val="3"/>
        </dgm:presLayoutVars>
      </dgm:prSet>
      <dgm:spPr/>
      <dgm:t>
        <a:bodyPr/>
        <a:lstStyle/>
        <a:p>
          <a:endParaRPr lang="en-US"/>
        </a:p>
      </dgm:t>
    </dgm:pt>
    <dgm:pt modelId="{7FE73413-B566-4B4D-BD4E-239B235A1ED4}" type="pres">
      <dgm:prSet presAssocID="{2954BBC4-AAB5-4B7E-8DE2-54031867A291}" presName="rootConnector" presStyleLbl="node3" presStyleIdx="0" presStyleCnt="10"/>
      <dgm:spPr/>
      <dgm:t>
        <a:bodyPr/>
        <a:lstStyle/>
        <a:p>
          <a:endParaRPr lang="en-US"/>
        </a:p>
      </dgm:t>
    </dgm:pt>
    <dgm:pt modelId="{2A4B0545-0E8D-4FB1-A498-967A124F4ED1}" type="pres">
      <dgm:prSet presAssocID="{2954BBC4-AAB5-4B7E-8DE2-54031867A291}" presName="hierChild4" presStyleCnt="0"/>
      <dgm:spPr/>
      <dgm:t>
        <a:bodyPr/>
        <a:lstStyle/>
        <a:p>
          <a:endParaRPr lang="en-US"/>
        </a:p>
      </dgm:t>
    </dgm:pt>
    <dgm:pt modelId="{E0C2D6AA-4220-4372-BAF7-0E612056AD5A}" type="pres">
      <dgm:prSet presAssocID="{20F1C668-E346-4E1D-AA0C-55688C619BEB}" presName="Name37" presStyleLbl="parChTrans1D4" presStyleIdx="0" presStyleCnt="22"/>
      <dgm:spPr/>
      <dgm:t>
        <a:bodyPr/>
        <a:lstStyle/>
        <a:p>
          <a:endParaRPr lang="en-US"/>
        </a:p>
      </dgm:t>
    </dgm:pt>
    <dgm:pt modelId="{0A354DBF-2EB1-4C29-A7C1-E8412E800E62}" type="pres">
      <dgm:prSet presAssocID="{FB13D17F-3109-4C01-BDBE-BCB48017B7C4}" presName="hierRoot2" presStyleCnt="0">
        <dgm:presLayoutVars>
          <dgm:hierBranch val="init"/>
        </dgm:presLayoutVars>
      </dgm:prSet>
      <dgm:spPr/>
      <dgm:t>
        <a:bodyPr/>
        <a:lstStyle/>
        <a:p>
          <a:endParaRPr lang="en-US"/>
        </a:p>
      </dgm:t>
    </dgm:pt>
    <dgm:pt modelId="{3C022C92-3067-4139-97FD-1AEBE071688A}" type="pres">
      <dgm:prSet presAssocID="{FB13D17F-3109-4C01-BDBE-BCB48017B7C4}" presName="rootComposite" presStyleCnt="0"/>
      <dgm:spPr/>
      <dgm:t>
        <a:bodyPr/>
        <a:lstStyle/>
        <a:p>
          <a:endParaRPr lang="en-US"/>
        </a:p>
      </dgm:t>
    </dgm:pt>
    <dgm:pt modelId="{3A43342F-696A-49DC-BEF3-4B9B9A2B600C}" type="pres">
      <dgm:prSet presAssocID="{FB13D17F-3109-4C01-BDBE-BCB48017B7C4}" presName="rootText" presStyleLbl="node4" presStyleIdx="0" presStyleCnt="22">
        <dgm:presLayoutVars>
          <dgm:chPref val="3"/>
        </dgm:presLayoutVars>
      </dgm:prSet>
      <dgm:spPr/>
      <dgm:t>
        <a:bodyPr/>
        <a:lstStyle/>
        <a:p>
          <a:endParaRPr lang="en-US"/>
        </a:p>
      </dgm:t>
    </dgm:pt>
    <dgm:pt modelId="{041C640F-0FDD-4056-873A-7631FEB03FC3}" type="pres">
      <dgm:prSet presAssocID="{FB13D17F-3109-4C01-BDBE-BCB48017B7C4}" presName="rootConnector" presStyleLbl="node4" presStyleIdx="0" presStyleCnt="22"/>
      <dgm:spPr/>
      <dgm:t>
        <a:bodyPr/>
        <a:lstStyle/>
        <a:p>
          <a:endParaRPr lang="en-US"/>
        </a:p>
      </dgm:t>
    </dgm:pt>
    <dgm:pt modelId="{E5F8A2C3-D72F-4B82-8CDD-8D4414A84631}" type="pres">
      <dgm:prSet presAssocID="{FB13D17F-3109-4C01-BDBE-BCB48017B7C4}" presName="hierChild4" presStyleCnt="0"/>
      <dgm:spPr/>
      <dgm:t>
        <a:bodyPr/>
        <a:lstStyle/>
        <a:p>
          <a:endParaRPr lang="en-US"/>
        </a:p>
      </dgm:t>
    </dgm:pt>
    <dgm:pt modelId="{88496E06-24EC-4CE0-B4A1-AE8645494D26}" type="pres">
      <dgm:prSet presAssocID="{FB13D17F-3109-4C01-BDBE-BCB48017B7C4}" presName="hierChild5" presStyleCnt="0"/>
      <dgm:spPr/>
      <dgm:t>
        <a:bodyPr/>
        <a:lstStyle/>
        <a:p>
          <a:endParaRPr lang="en-US"/>
        </a:p>
      </dgm:t>
    </dgm:pt>
    <dgm:pt modelId="{93A5CE13-82DA-4BD3-AF7B-EACC8A3D385B}" type="pres">
      <dgm:prSet presAssocID="{51C4BB8A-F3AD-4ECF-82FF-B6D2820EBB9F}" presName="Name37" presStyleLbl="parChTrans1D4" presStyleIdx="1" presStyleCnt="22"/>
      <dgm:spPr/>
      <dgm:t>
        <a:bodyPr/>
        <a:lstStyle/>
        <a:p>
          <a:endParaRPr lang="en-US"/>
        </a:p>
      </dgm:t>
    </dgm:pt>
    <dgm:pt modelId="{C1700B4A-B32B-45CC-BA60-777BC84AF492}" type="pres">
      <dgm:prSet presAssocID="{F3179190-DF4D-4E67-8868-D028BA3FFDE5}" presName="hierRoot2" presStyleCnt="0">
        <dgm:presLayoutVars>
          <dgm:hierBranch val="init"/>
        </dgm:presLayoutVars>
      </dgm:prSet>
      <dgm:spPr/>
      <dgm:t>
        <a:bodyPr/>
        <a:lstStyle/>
        <a:p>
          <a:endParaRPr lang="en-US"/>
        </a:p>
      </dgm:t>
    </dgm:pt>
    <dgm:pt modelId="{5831C941-601E-4027-91AF-23D7FDBA841D}" type="pres">
      <dgm:prSet presAssocID="{F3179190-DF4D-4E67-8868-D028BA3FFDE5}" presName="rootComposite" presStyleCnt="0"/>
      <dgm:spPr/>
      <dgm:t>
        <a:bodyPr/>
        <a:lstStyle/>
        <a:p>
          <a:endParaRPr lang="en-US"/>
        </a:p>
      </dgm:t>
    </dgm:pt>
    <dgm:pt modelId="{5CB44EC3-0927-431C-B6D3-8BBB9BA1CC5A}" type="pres">
      <dgm:prSet presAssocID="{F3179190-DF4D-4E67-8868-D028BA3FFDE5}" presName="rootText" presStyleLbl="node4" presStyleIdx="1" presStyleCnt="22">
        <dgm:presLayoutVars>
          <dgm:chPref val="3"/>
        </dgm:presLayoutVars>
      </dgm:prSet>
      <dgm:spPr/>
      <dgm:t>
        <a:bodyPr/>
        <a:lstStyle/>
        <a:p>
          <a:endParaRPr lang="en-ZA"/>
        </a:p>
      </dgm:t>
    </dgm:pt>
    <dgm:pt modelId="{F9B322A1-D599-48F1-9E91-38DF9AFBC127}" type="pres">
      <dgm:prSet presAssocID="{F3179190-DF4D-4E67-8868-D028BA3FFDE5}" presName="rootConnector" presStyleLbl="node4" presStyleIdx="1" presStyleCnt="22"/>
      <dgm:spPr/>
      <dgm:t>
        <a:bodyPr/>
        <a:lstStyle/>
        <a:p>
          <a:endParaRPr lang="en-US"/>
        </a:p>
      </dgm:t>
    </dgm:pt>
    <dgm:pt modelId="{1DE18ACE-CA4C-43B2-9932-465C63225ADA}" type="pres">
      <dgm:prSet presAssocID="{F3179190-DF4D-4E67-8868-D028BA3FFDE5}" presName="hierChild4" presStyleCnt="0"/>
      <dgm:spPr/>
      <dgm:t>
        <a:bodyPr/>
        <a:lstStyle/>
        <a:p>
          <a:endParaRPr lang="en-US"/>
        </a:p>
      </dgm:t>
    </dgm:pt>
    <dgm:pt modelId="{62BB5E7E-7A8D-467E-9642-D4916E74B5C6}" type="pres">
      <dgm:prSet presAssocID="{F3179190-DF4D-4E67-8868-D028BA3FFDE5}" presName="hierChild5" presStyleCnt="0"/>
      <dgm:spPr/>
      <dgm:t>
        <a:bodyPr/>
        <a:lstStyle/>
        <a:p>
          <a:endParaRPr lang="en-US"/>
        </a:p>
      </dgm:t>
    </dgm:pt>
    <dgm:pt modelId="{1B1650DE-7824-4996-937D-19F1AB124842}" type="pres">
      <dgm:prSet presAssocID="{FFA14400-0186-4AA6-BB07-D25DA1BFB5CB}" presName="Name37" presStyleLbl="parChTrans1D4" presStyleIdx="2" presStyleCnt="22"/>
      <dgm:spPr/>
      <dgm:t>
        <a:bodyPr/>
        <a:lstStyle/>
        <a:p>
          <a:endParaRPr lang="en-US"/>
        </a:p>
      </dgm:t>
    </dgm:pt>
    <dgm:pt modelId="{60F07FBE-4E7F-48FA-B06A-FCFAFA4EAC59}" type="pres">
      <dgm:prSet presAssocID="{43A61EAE-701A-4E82-96FC-928E7C848BCB}" presName="hierRoot2" presStyleCnt="0">
        <dgm:presLayoutVars>
          <dgm:hierBranch val="init"/>
        </dgm:presLayoutVars>
      </dgm:prSet>
      <dgm:spPr/>
      <dgm:t>
        <a:bodyPr/>
        <a:lstStyle/>
        <a:p>
          <a:endParaRPr lang="en-US"/>
        </a:p>
      </dgm:t>
    </dgm:pt>
    <dgm:pt modelId="{960A59A3-45B7-479E-B0A2-F4E09C0DBB98}" type="pres">
      <dgm:prSet presAssocID="{43A61EAE-701A-4E82-96FC-928E7C848BCB}" presName="rootComposite" presStyleCnt="0"/>
      <dgm:spPr/>
      <dgm:t>
        <a:bodyPr/>
        <a:lstStyle/>
        <a:p>
          <a:endParaRPr lang="en-US"/>
        </a:p>
      </dgm:t>
    </dgm:pt>
    <dgm:pt modelId="{02FC038C-7C80-4167-AB10-B5DD535D47A8}" type="pres">
      <dgm:prSet presAssocID="{43A61EAE-701A-4E82-96FC-928E7C848BCB}" presName="rootText" presStyleLbl="node4" presStyleIdx="2" presStyleCnt="22">
        <dgm:presLayoutVars>
          <dgm:chPref val="3"/>
        </dgm:presLayoutVars>
      </dgm:prSet>
      <dgm:spPr/>
      <dgm:t>
        <a:bodyPr/>
        <a:lstStyle/>
        <a:p>
          <a:endParaRPr lang="en-US"/>
        </a:p>
      </dgm:t>
    </dgm:pt>
    <dgm:pt modelId="{970342A0-0FE6-4142-A5A9-F96236ED34D6}" type="pres">
      <dgm:prSet presAssocID="{43A61EAE-701A-4E82-96FC-928E7C848BCB}" presName="rootConnector" presStyleLbl="node4" presStyleIdx="2" presStyleCnt="22"/>
      <dgm:spPr/>
      <dgm:t>
        <a:bodyPr/>
        <a:lstStyle/>
        <a:p>
          <a:endParaRPr lang="en-US"/>
        </a:p>
      </dgm:t>
    </dgm:pt>
    <dgm:pt modelId="{3B727A76-E922-4754-829E-2EE7A97D799A}" type="pres">
      <dgm:prSet presAssocID="{43A61EAE-701A-4E82-96FC-928E7C848BCB}" presName="hierChild4" presStyleCnt="0"/>
      <dgm:spPr/>
      <dgm:t>
        <a:bodyPr/>
        <a:lstStyle/>
        <a:p>
          <a:endParaRPr lang="en-US"/>
        </a:p>
      </dgm:t>
    </dgm:pt>
    <dgm:pt modelId="{7FC301F2-659B-4083-B9C8-9BEA4C508C29}" type="pres">
      <dgm:prSet presAssocID="{43A61EAE-701A-4E82-96FC-928E7C848BCB}" presName="hierChild5" presStyleCnt="0"/>
      <dgm:spPr/>
      <dgm:t>
        <a:bodyPr/>
        <a:lstStyle/>
        <a:p>
          <a:endParaRPr lang="en-US"/>
        </a:p>
      </dgm:t>
    </dgm:pt>
    <dgm:pt modelId="{6D1511AA-4652-47CE-A84C-9BC8410BB7C4}" type="pres">
      <dgm:prSet presAssocID="{2954BBC4-AAB5-4B7E-8DE2-54031867A291}" presName="hierChild5" presStyleCnt="0"/>
      <dgm:spPr/>
      <dgm:t>
        <a:bodyPr/>
        <a:lstStyle/>
        <a:p>
          <a:endParaRPr lang="en-US"/>
        </a:p>
      </dgm:t>
    </dgm:pt>
    <dgm:pt modelId="{381A55B3-ED26-46D4-B9B0-6F4BEB4A7291}" type="pres">
      <dgm:prSet presAssocID="{8A395E8C-779B-4EE1-8792-1E69A6CC4789}" presName="Name35" presStyleLbl="parChTrans1D3" presStyleIdx="1" presStyleCnt="10"/>
      <dgm:spPr/>
      <dgm:t>
        <a:bodyPr/>
        <a:lstStyle/>
        <a:p>
          <a:endParaRPr lang="en-US"/>
        </a:p>
      </dgm:t>
    </dgm:pt>
    <dgm:pt modelId="{BC6A6B5C-33FC-4F16-A78C-F0A0DC14D2F5}" type="pres">
      <dgm:prSet presAssocID="{38E0905F-45BD-4A24-80C5-795729F65719}" presName="hierRoot2" presStyleCnt="0">
        <dgm:presLayoutVars>
          <dgm:hierBranch val="init"/>
        </dgm:presLayoutVars>
      </dgm:prSet>
      <dgm:spPr/>
      <dgm:t>
        <a:bodyPr/>
        <a:lstStyle/>
        <a:p>
          <a:endParaRPr lang="en-US"/>
        </a:p>
      </dgm:t>
    </dgm:pt>
    <dgm:pt modelId="{BEFCF2CF-CA19-4333-938D-0E44CBFC0A20}" type="pres">
      <dgm:prSet presAssocID="{38E0905F-45BD-4A24-80C5-795729F65719}" presName="rootComposite" presStyleCnt="0"/>
      <dgm:spPr/>
      <dgm:t>
        <a:bodyPr/>
        <a:lstStyle/>
        <a:p>
          <a:endParaRPr lang="en-US"/>
        </a:p>
      </dgm:t>
    </dgm:pt>
    <dgm:pt modelId="{56E5E99D-CD56-4B27-AFF5-85788C3A469D}" type="pres">
      <dgm:prSet presAssocID="{38E0905F-45BD-4A24-80C5-795729F65719}" presName="rootText" presStyleLbl="node3" presStyleIdx="1" presStyleCnt="10">
        <dgm:presLayoutVars>
          <dgm:chPref val="3"/>
        </dgm:presLayoutVars>
      </dgm:prSet>
      <dgm:spPr/>
      <dgm:t>
        <a:bodyPr/>
        <a:lstStyle/>
        <a:p>
          <a:endParaRPr lang="en-US"/>
        </a:p>
      </dgm:t>
    </dgm:pt>
    <dgm:pt modelId="{6396EBAA-24F2-4728-8338-65BA5556916A}" type="pres">
      <dgm:prSet presAssocID="{38E0905F-45BD-4A24-80C5-795729F65719}" presName="rootConnector" presStyleLbl="node3" presStyleIdx="1" presStyleCnt="10"/>
      <dgm:spPr/>
      <dgm:t>
        <a:bodyPr/>
        <a:lstStyle/>
        <a:p>
          <a:endParaRPr lang="en-US"/>
        </a:p>
      </dgm:t>
    </dgm:pt>
    <dgm:pt modelId="{63DFFF2C-C15F-4D58-AB7F-18CAE40F7B99}" type="pres">
      <dgm:prSet presAssocID="{38E0905F-45BD-4A24-80C5-795729F65719}" presName="hierChild4" presStyleCnt="0"/>
      <dgm:spPr/>
      <dgm:t>
        <a:bodyPr/>
        <a:lstStyle/>
        <a:p>
          <a:endParaRPr lang="en-US"/>
        </a:p>
      </dgm:t>
    </dgm:pt>
    <dgm:pt modelId="{663A4C80-99AA-4C49-921B-914F1ADCF975}" type="pres">
      <dgm:prSet presAssocID="{38E0905F-45BD-4A24-80C5-795729F65719}" presName="hierChild5" presStyleCnt="0"/>
      <dgm:spPr/>
      <dgm:t>
        <a:bodyPr/>
        <a:lstStyle/>
        <a:p>
          <a:endParaRPr lang="en-US"/>
        </a:p>
      </dgm:t>
    </dgm:pt>
    <dgm:pt modelId="{3F19DF60-ED3D-4868-A5D2-B8CAC9BAFE6E}" type="pres">
      <dgm:prSet presAssocID="{AE1DCE49-36C4-48D3-8ABB-489641D1EC0C}" presName="Name35" presStyleLbl="parChTrans1D3" presStyleIdx="2" presStyleCnt="10"/>
      <dgm:spPr/>
      <dgm:t>
        <a:bodyPr/>
        <a:lstStyle/>
        <a:p>
          <a:endParaRPr lang="en-US"/>
        </a:p>
      </dgm:t>
    </dgm:pt>
    <dgm:pt modelId="{555E41D9-EA98-4F73-8BEA-A152144D376F}" type="pres">
      <dgm:prSet presAssocID="{1ECB169E-D9C6-4BEB-96CD-1DCEDA2832FF}" presName="hierRoot2" presStyleCnt="0">
        <dgm:presLayoutVars>
          <dgm:hierBranch val="init"/>
        </dgm:presLayoutVars>
      </dgm:prSet>
      <dgm:spPr/>
      <dgm:t>
        <a:bodyPr/>
        <a:lstStyle/>
        <a:p>
          <a:endParaRPr lang="en-US"/>
        </a:p>
      </dgm:t>
    </dgm:pt>
    <dgm:pt modelId="{FB74FEBD-DA40-410D-BFB8-E4140D3E8666}" type="pres">
      <dgm:prSet presAssocID="{1ECB169E-D9C6-4BEB-96CD-1DCEDA2832FF}" presName="rootComposite" presStyleCnt="0"/>
      <dgm:spPr/>
      <dgm:t>
        <a:bodyPr/>
        <a:lstStyle/>
        <a:p>
          <a:endParaRPr lang="en-US"/>
        </a:p>
      </dgm:t>
    </dgm:pt>
    <dgm:pt modelId="{C32C39F4-E967-4AB8-B2A2-27CC2E929382}" type="pres">
      <dgm:prSet presAssocID="{1ECB169E-D9C6-4BEB-96CD-1DCEDA2832FF}" presName="rootText" presStyleLbl="node3" presStyleIdx="2" presStyleCnt="10">
        <dgm:presLayoutVars>
          <dgm:chPref val="3"/>
        </dgm:presLayoutVars>
      </dgm:prSet>
      <dgm:spPr/>
      <dgm:t>
        <a:bodyPr/>
        <a:lstStyle/>
        <a:p>
          <a:endParaRPr lang="en-US"/>
        </a:p>
      </dgm:t>
    </dgm:pt>
    <dgm:pt modelId="{FB4D6168-C5CB-48DD-9309-160D9051A90A}" type="pres">
      <dgm:prSet presAssocID="{1ECB169E-D9C6-4BEB-96CD-1DCEDA2832FF}" presName="rootConnector" presStyleLbl="node3" presStyleIdx="2" presStyleCnt="10"/>
      <dgm:spPr/>
      <dgm:t>
        <a:bodyPr/>
        <a:lstStyle/>
        <a:p>
          <a:endParaRPr lang="en-US"/>
        </a:p>
      </dgm:t>
    </dgm:pt>
    <dgm:pt modelId="{AD76A8B9-17C4-4661-A6DB-787B25C6BFCF}" type="pres">
      <dgm:prSet presAssocID="{1ECB169E-D9C6-4BEB-96CD-1DCEDA2832FF}" presName="hierChild4" presStyleCnt="0"/>
      <dgm:spPr/>
      <dgm:t>
        <a:bodyPr/>
        <a:lstStyle/>
        <a:p>
          <a:endParaRPr lang="en-US"/>
        </a:p>
      </dgm:t>
    </dgm:pt>
    <dgm:pt modelId="{963E3871-4FF5-479B-AF8B-CCBBCAC7E733}" type="pres">
      <dgm:prSet presAssocID="{1ECB169E-D9C6-4BEB-96CD-1DCEDA2832FF}" presName="hierChild5" presStyleCnt="0"/>
      <dgm:spPr/>
      <dgm:t>
        <a:bodyPr/>
        <a:lstStyle/>
        <a:p>
          <a:endParaRPr lang="en-US"/>
        </a:p>
      </dgm:t>
    </dgm:pt>
    <dgm:pt modelId="{12A91A89-6F0A-4D02-86AF-84D0C9465CF4}" type="pres">
      <dgm:prSet presAssocID="{821AFB6C-F93A-44D2-A7B5-D52E08B9E65D}" presName="Name35" presStyleLbl="parChTrans1D3" presStyleIdx="3" presStyleCnt="10"/>
      <dgm:spPr/>
      <dgm:t>
        <a:bodyPr/>
        <a:lstStyle/>
        <a:p>
          <a:endParaRPr lang="en-US"/>
        </a:p>
      </dgm:t>
    </dgm:pt>
    <dgm:pt modelId="{A89A6B48-5CC5-4BDA-A3FF-C93FFD017B8A}" type="pres">
      <dgm:prSet presAssocID="{346556FB-4157-448D-BB5A-D5947D488526}" presName="hierRoot2" presStyleCnt="0">
        <dgm:presLayoutVars>
          <dgm:hierBranch val="init"/>
        </dgm:presLayoutVars>
      </dgm:prSet>
      <dgm:spPr/>
      <dgm:t>
        <a:bodyPr/>
        <a:lstStyle/>
        <a:p>
          <a:endParaRPr lang="en-US"/>
        </a:p>
      </dgm:t>
    </dgm:pt>
    <dgm:pt modelId="{5FD05470-6A26-47E7-9DE0-5596472FED39}" type="pres">
      <dgm:prSet presAssocID="{346556FB-4157-448D-BB5A-D5947D488526}" presName="rootComposite" presStyleCnt="0"/>
      <dgm:spPr/>
      <dgm:t>
        <a:bodyPr/>
        <a:lstStyle/>
        <a:p>
          <a:endParaRPr lang="en-US"/>
        </a:p>
      </dgm:t>
    </dgm:pt>
    <dgm:pt modelId="{E5712276-DE07-43FF-8A90-EEC6666C907E}" type="pres">
      <dgm:prSet presAssocID="{346556FB-4157-448D-BB5A-D5947D488526}" presName="rootText" presStyleLbl="node3" presStyleIdx="3" presStyleCnt="10">
        <dgm:presLayoutVars>
          <dgm:chPref val="3"/>
        </dgm:presLayoutVars>
      </dgm:prSet>
      <dgm:spPr/>
      <dgm:t>
        <a:bodyPr/>
        <a:lstStyle/>
        <a:p>
          <a:endParaRPr lang="en-US"/>
        </a:p>
      </dgm:t>
    </dgm:pt>
    <dgm:pt modelId="{0C7659EC-D67E-4898-BD68-B840DC72C0A1}" type="pres">
      <dgm:prSet presAssocID="{346556FB-4157-448D-BB5A-D5947D488526}" presName="rootConnector" presStyleLbl="node3" presStyleIdx="3" presStyleCnt="10"/>
      <dgm:spPr/>
      <dgm:t>
        <a:bodyPr/>
        <a:lstStyle/>
        <a:p>
          <a:endParaRPr lang="en-US"/>
        </a:p>
      </dgm:t>
    </dgm:pt>
    <dgm:pt modelId="{24ED48A2-2650-47EE-984D-B999E22E09F3}" type="pres">
      <dgm:prSet presAssocID="{346556FB-4157-448D-BB5A-D5947D488526}" presName="hierChild4" presStyleCnt="0"/>
      <dgm:spPr/>
      <dgm:t>
        <a:bodyPr/>
        <a:lstStyle/>
        <a:p>
          <a:endParaRPr lang="en-US"/>
        </a:p>
      </dgm:t>
    </dgm:pt>
    <dgm:pt modelId="{A436C1E7-EB60-4F80-AA86-1D89224B1396}" type="pres">
      <dgm:prSet presAssocID="{346556FB-4157-448D-BB5A-D5947D488526}" presName="hierChild5" presStyleCnt="0"/>
      <dgm:spPr/>
      <dgm:t>
        <a:bodyPr/>
        <a:lstStyle/>
        <a:p>
          <a:endParaRPr lang="en-US"/>
        </a:p>
      </dgm:t>
    </dgm:pt>
    <dgm:pt modelId="{B87E6C7C-E0A4-4657-AB0D-94226DA82775}" type="pres">
      <dgm:prSet presAssocID="{616E6D81-956C-4F6F-BBB6-C8AF556ACBDE}" presName="hierChild5" presStyleCnt="0"/>
      <dgm:spPr/>
      <dgm:t>
        <a:bodyPr/>
        <a:lstStyle/>
        <a:p>
          <a:endParaRPr lang="en-US"/>
        </a:p>
      </dgm:t>
    </dgm:pt>
    <dgm:pt modelId="{5145064E-FF8F-4D8F-99DF-9EDB8262777B}" type="pres">
      <dgm:prSet presAssocID="{276D4C2F-D1F3-4A10-B2BF-7E00BDF7A0C7}" presName="Name35" presStyleLbl="parChTrans1D2" presStyleIdx="1" presStyleCnt="3"/>
      <dgm:spPr/>
      <dgm:t>
        <a:bodyPr/>
        <a:lstStyle/>
        <a:p>
          <a:endParaRPr lang="en-US"/>
        </a:p>
      </dgm:t>
    </dgm:pt>
    <dgm:pt modelId="{4C03CC62-386D-4FDC-AF36-42341A39C4DD}" type="pres">
      <dgm:prSet presAssocID="{7A9B7450-AB02-4957-A5BB-089DBB64A111}" presName="hierRoot2" presStyleCnt="0">
        <dgm:presLayoutVars>
          <dgm:hierBranch/>
        </dgm:presLayoutVars>
      </dgm:prSet>
      <dgm:spPr/>
      <dgm:t>
        <a:bodyPr/>
        <a:lstStyle/>
        <a:p>
          <a:endParaRPr lang="en-US"/>
        </a:p>
      </dgm:t>
    </dgm:pt>
    <dgm:pt modelId="{20C48137-6464-47BC-AAE1-5FFB03F512E5}" type="pres">
      <dgm:prSet presAssocID="{7A9B7450-AB02-4957-A5BB-089DBB64A111}" presName="rootComposite" presStyleCnt="0"/>
      <dgm:spPr/>
      <dgm:t>
        <a:bodyPr/>
        <a:lstStyle/>
        <a:p>
          <a:endParaRPr lang="en-US"/>
        </a:p>
      </dgm:t>
    </dgm:pt>
    <dgm:pt modelId="{BD4CE4E9-FDDA-4536-A52E-63E2E8989577}" type="pres">
      <dgm:prSet presAssocID="{7A9B7450-AB02-4957-A5BB-089DBB64A111}" presName="rootText" presStyleLbl="node2" presStyleIdx="1" presStyleCnt="2">
        <dgm:presLayoutVars>
          <dgm:chPref val="3"/>
        </dgm:presLayoutVars>
      </dgm:prSet>
      <dgm:spPr/>
      <dgm:t>
        <a:bodyPr/>
        <a:lstStyle/>
        <a:p>
          <a:endParaRPr lang="en-US"/>
        </a:p>
      </dgm:t>
    </dgm:pt>
    <dgm:pt modelId="{C1C6FD10-3711-4761-B3E8-293E2E2634BE}" type="pres">
      <dgm:prSet presAssocID="{7A9B7450-AB02-4957-A5BB-089DBB64A111}" presName="rootConnector" presStyleLbl="node2" presStyleIdx="1" presStyleCnt="2"/>
      <dgm:spPr/>
      <dgm:t>
        <a:bodyPr/>
        <a:lstStyle/>
        <a:p>
          <a:endParaRPr lang="en-US"/>
        </a:p>
      </dgm:t>
    </dgm:pt>
    <dgm:pt modelId="{21B2D91C-0362-43A4-9429-AF5EA114B496}" type="pres">
      <dgm:prSet presAssocID="{7A9B7450-AB02-4957-A5BB-089DBB64A111}" presName="hierChild4" presStyleCnt="0"/>
      <dgm:spPr/>
      <dgm:t>
        <a:bodyPr/>
        <a:lstStyle/>
        <a:p>
          <a:endParaRPr lang="en-US"/>
        </a:p>
      </dgm:t>
    </dgm:pt>
    <dgm:pt modelId="{07439CB8-5A6E-4C05-8DE2-50699CD6ADD4}" type="pres">
      <dgm:prSet presAssocID="{F4EE03BE-CF8E-4BF0-B6FE-6A53C9264B2F}" presName="Name35" presStyleLbl="parChTrans1D3" presStyleIdx="4" presStyleCnt="10"/>
      <dgm:spPr/>
      <dgm:t>
        <a:bodyPr/>
        <a:lstStyle/>
        <a:p>
          <a:endParaRPr lang="en-US"/>
        </a:p>
      </dgm:t>
    </dgm:pt>
    <dgm:pt modelId="{0EDD3FD6-C2B4-40A8-A788-E047D2ABD7C7}" type="pres">
      <dgm:prSet presAssocID="{9610BFBF-884C-44DA-8B12-2E5C2C0F9DE0}" presName="hierRoot2" presStyleCnt="0">
        <dgm:presLayoutVars>
          <dgm:hierBranch val="init"/>
        </dgm:presLayoutVars>
      </dgm:prSet>
      <dgm:spPr/>
      <dgm:t>
        <a:bodyPr/>
        <a:lstStyle/>
        <a:p>
          <a:endParaRPr lang="en-US"/>
        </a:p>
      </dgm:t>
    </dgm:pt>
    <dgm:pt modelId="{01DD8726-4B3A-41AE-8F9D-333D4446CB9A}" type="pres">
      <dgm:prSet presAssocID="{9610BFBF-884C-44DA-8B12-2E5C2C0F9DE0}" presName="rootComposite" presStyleCnt="0"/>
      <dgm:spPr/>
      <dgm:t>
        <a:bodyPr/>
        <a:lstStyle/>
        <a:p>
          <a:endParaRPr lang="en-US"/>
        </a:p>
      </dgm:t>
    </dgm:pt>
    <dgm:pt modelId="{B8700881-8D15-46A8-AB64-F98584D35E85}" type="pres">
      <dgm:prSet presAssocID="{9610BFBF-884C-44DA-8B12-2E5C2C0F9DE0}" presName="rootText" presStyleLbl="node3" presStyleIdx="4" presStyleCnt="10">
        <dgm:presLayoutVars>
          <dgm:chPref val="3"/>
        </dgm:presLayoutVars>
      </dgm:prSet>
      <dgm:spPr/>
      <dgm:t>
        <a:bodyPr/>
        <a:lstStyle/>
        <a:p>
          <a:endParaRPr lang="en-US"/>
        </a:p>
      </dgm:t>
    </dgm:pt>
    <dgm:pt modelId="{60317D19-71A8-4F5A-A546-E9896E3DDD02}" type="pres">
      <dgm:prSet presAssocID="{9610BFBF-884C-44DA-8B12-2E5C2C0F9DE0}" presName="rootConnector" presStyleLbl="node3" presStyleIdx="4" presStyleCnt="10"/>
      <dgm:spPr/>
      <dgm:t>
        <a:bodyPr/>
        <a:lstStyle/>
        <a:p>
          <a:endParaRPr lang="en-US"/>
        </a:p>
      </dgm:t>
    </dgm:pt>
    <dgm:pt modelId="{956263F7-ADFB-4B2F-B0B5-7415619775D9}" type="pres">
      <dgm:prSet presAssocID="{9610BFBF-884C-44DA-8B12-2E5C2C0F9DE0}" presName="hierChild4" presStyleCnt="0"/>
      <dgm:spPr/>
      <dgm:t>
        <a:bodyPr/>
        <a:lstStyle/>
        <a:p>
          <a:endParaRPr lang="en-US"/>
        </a:p>
      </dgm:t>
    </dgm:pt>
    <dgm:pt modelId="{E274B03D-6429-45DA-A76B-AC2463805AAD}" type="pres">
      <dgm:prSet presAssocID="{DDFDFED5-6321-43E1-A193-4D4E60028E78}" presName="Name37" presStyleLbl="parChTrans1D4" presStyleIdx="3" presStyleCnt="22"/>
      <dgm:spPr/>
      <dgm:t>
        <a:bodyPr/>
        <a:lstStyle/>
        <a:p>
          <a:endParaRPr lang="en-US"/>
        </a:p>
      </dgm:t>
    </dgm:pt>
    <dgm:pt modelId="{EACC39C6-2043-4ACC-A822-678CB60DEE2E}" type="pres">
      <dgm:prSet presAssocID="{CD7F014B-8820-4EC1-BB87-212A2AA860BC}" presName="hierRoot2" presStyleCnt="0">
        <dgm:presLayoutVars>
          <dgm:hierBranch val="init"/>
        </dgm:presLayoutVars>
      </dgm:prSet>
      <dgm:spPr/>
      <dgm:t>
        <a:bodyPr/>
        <a:lstStyle/>
        <a:p>
          <a:endParaRPr lang="en-US"/>
        </a:p>
      </dgm:t>
    </dgm:pt>
    <dgm:pt modelId="{5E8E6C27-37D9-447E-B973-48C9D9659AB2}" type="pres">
      <dgm:prSet presAssocID="{CD7F014B-8820-4EC1-BB87-212A2AA860BC}" presName="rootComposite" presStyleCnt="0"/>
      <dgm:spPr/>
      <dgm:t>
        <a:bodyPr/>
        <a:lstStyle/>
        <a:p>
          <a:endParaRPr lang="en-US"/>
        </a:p>
      </dgm:t>
    </dgm:pt>
    <dgm:pt modelId="{A7668BB8-40CD-4448-98B5-B3EC7DA5A574}" type="pres">
      <dgm:prSet presAssocID="{CD7F014B-8820-4EC1-BB87-212A2AA860BC}" presName="rootText" presStyleLbl="node4" presStyleIdx="3" presStyleCnt="22">
        <dgm:presLayoutVars>
          <dgm:chPref val="3"/>
        </dgm:presLayoutVars>
      </dgm:prSet>
      <dgm:spPr/>
      <dgm:t>
        <a:bodyPr/>
        <a:lstStyle/>
        <a:p>
          <a:endParaRPr lang="en-US"/>
        </a:p>
      </dgm:t>
    </dgm:pt>
    <dgm:pt modelId="{3890FF78-3262-4CC5-984C-0FE9366B87D3}" type="pres">
      <dgm:prSet presAssocID="{CD7F014B-8820-4EC1-BB87-212A2AA860BC}" presName="rootConnector" presStyleLbl="node4" presStyleIdx="3" presStyleCnt="22"/>
      <dgm:spPr/>
      <dgm:t>
        <a:bodyPr/>
        <a:lstStyle/>
        <a:p>
          <a:endParaRPr lang="en-US"/>
        </a:p>
      </dgm:t>
    </dgm:pt>
    <dgm:pt modelId="{FC4B812C-8019-443D-BC00-DB7D8308B5D9}" type="pres">
      <dgm:prSet presAssocID="{CD7F014B-8820-4EC1-BB87-212A2AA860BC}" presName="hierChild4" presStyleCnt="0"/>
      <dgm:spPr/>
      <dgm:t>
        <a:bodyPr/>
        <a:lstStyle/>
        <a:p>
          <a:endParaRPr lang="en-US"/>
        </a:p>
      </dgm:t>
    </dgm:pt>
    <dgm:pt modelId="{76F7A2BE-FDBF-4B7A-88B4-D7AE1C07950A}" type="pres">
      <dgm:prSet presAssocID="{CD7F014B-8820-4EC1-BB87-212A2AA860BC}" presName="hierChild5" presStyleCnt="0"/>
      <dgm:spPr/>
      <dgm:t>
        <a:bodyPr/>
        <a:lstStyle/>
        <a:p>
          <a:endParaRPr lang="en-US"/>
        </a:p>
      </dgm:t>
    </dgm:pt>
    <dgm:pt modelId="{A9866AD5-EE01-46FE-8BDF-DFDEE7C05023}" type="pres">
      <dgm:prSet presAssocID="{CD1589DF-2C5D-492D-AA2C-A9F693B90C16}" presName="Name37" presStyleLbl="parChTrans1D4" presStyleIdx="4" presStyleCnt="22"/>
      <dgm:spPr/>
      <dgm:t>
        <a:bodyPr/>
        <a:lstStyle/>
        <a:p>
          <a:endParaRPr lang="en-US"/>
        </a:p>
      </dgm:t>
    </dgm:pt>
    <dgm:pt modelId="{C8027C41-213B-4537-AF60-B20BD369DE80}" type="pres">
      <dgm:prSet presAssocID="{389B6B3F-E4A6-4D5C-998C-ADA2D6749BE3}" presName="hierRoot2" presStyleCnt="0">
        <dgm:presLayoutVars>
          <dgm:hierBranch val="init"/>
        </dgm:presLayoutVars>
      </dgm:prSet>
      <dgm:spPr/>
      <dgm:t>
        <a:bodyPr/>
        <a:lstStyle/>
        <a:p>
          <a:endParaRPr lang="en-US"/>
        </a:p>
      </dgm:t>
    </dgm:pt>
    <dgm:pt modelId="{660513B5-F516-4AD5-8E3F-56A862489622}" type="pres">
      <dgm:prSet presAssocID="{389B6B3F-E4A6-4D5C-998C-ADA2D6749BE3}" presName="rootComposite" presStyleCnt="0"/>
      <dgm:spPr/>
      <dgm:t>
        <a:bodyPr/>
        <a:lstStyle/>
        <a:p>
          <a:endParaRPr lang="en-US"/>
        </a:p>
      </dgm:t>
    </dgm:pt>
    <dgm:pt modelId="{3257EF23-9B43-4569-BB62-B6E76D7C836B}" type="pres">
      <dgm:prSet presAssocID="{389B6B3F-E4A6-4D5C-998C-ADA2D6749BE3}" presName="rootText" presStyleLbl="node4" presStyleIdx="4" presStyleCnt="22">
        <dgm:presLayoutVars>
          <dgm:chPref val="3"/>
        </dgm:presLayoutVars>
      </dgm:prSet>
      <dgm:spPr/>
      <dgm:t>
        <a:bodyPr/>
        <a:lstStyle/>
        <a:p>
          <a:endParaRPr lang="en-US"/>
        </a:p>
      </dgm:t>
    </dgm:pt>
    <dgm:pt modelId="{8EDCFD0F-80CF-4CEA-8F5B-EDA24935351E}" type="pres">
      <dgm:prSet presAssocID="{389B6B3F-E4A6-4D5C-998C-ADA2D6749BE3}" presName="rootConnector" presStyleLbl="node4" presStyleIdx="4" presStyleCnt="22"/>
      <dgm:spPr/>
      <dgm:t>
        <a:bodyPr/>
        <a:lstStyle/>
        <a:p>
          <a:endParaRPr lang="en-US"/>
        </a:p>
      </dgm:t>
    </dgm:pt>
    <dgm:pt modelId="{988CA5D9-2B69-4D00-98D7-A297C2F164FD}" type="pres">
      <dgm:prSet presAssocID="{389B6B3F-E4A6-4D5C-998C-ADA2D6749BE3}" presName="hierChild4" presStyleCnt="0"/>
      <dgm:spPr/>
      <dgm:t>
        <a:bodyPr/>
        <a:lstStyle/>
        <a:p>
          <a:endParaRPr lang="en-US"/>
        </a:p>
      </dgm:t>
    </dgm:pt>
    <dgm:pt modelId="{6D4C7884-E62F-4781-9E44-92DB12071B70}" type="pres">
      <dgm:prSet presAssocID="{389B6B3F-E4A6-4D5C-998C-ADA2D6749BE3}" presName="hierChild5" presStyleCnt="0"/>
      <dgm:spPr/>
      <dgm:t>
        <a:bodyPr/>
        <a:lstStyle/>
        <a:p>
          <a:endParaRPr lang="en-US"/>
        </a:p>
      </dgm:t>
    </dgm:pt>
    <dgm:pt modelId="{789C38FA-8CAE-45FC-A0CC-AE1B3F59B7A1}" type="pres">
      <dgm:prSet presAssocID="{387B5451-09C5-4E9F-9FDF-B97A37EDA70F}" presName="Name37" presStyleLbl="parChTrans1D4" presStyleIdx="5" presStyleCnt="22"/>
      <dgm:spPr/>
      <dgm:t>
        <a:bodyPr/>
        <a:lstStyle/>
        <a:p>
          <a:endParaRPr lang="en-US"/>
        </a:p>
      </dgm:t>
    </dgm:pt>
    <dgm:pt modelId="{650AFA5B-3307-40D0-AB9C-5B5174CB1F9B}" type="pres">
      <dgm:prSet presAssocID="{4A5CC233-885F-48B9-A114-E3D23DB91492}" presName="hierRoot2" presStyleCnt="0">
        <dgm:presLayoutVars>
          <dgm:hierBranch val="init"/>
        </dgm:presLayoutVars>
      </dgm:prSet>
      <dgm:spPr/>
      <dgm:t>
        <a:bodyPr/>
        <a:lstStyle/>
        <a:p>
          <a:endParaRPr lang="en-US"/>
        </a:p>
      </dgm:t>
    </dgm:pt>
    <dgm:pt modelId="{C883D132-94A7-4C3E-B54D-7DD241514FE2}" type="pres">
      <dgm:prSet presAssocID="{4A5CC233-885F-48B9-A114-E3D23DB91492}" presName="rootComposite" presStyleCnt="0"/>
      <dgm:spPr/>
      <dgm:t>
        <a:bodyPr/>
        <a:lstStyle/>
        <a:p>
          <a:endParaRPr lang="en-US"/>
        </a:p>
      </dgm:t>
    </dgm:pt>
    <dgm:pt modelId="{41946552-7234-4987-BFC3-47F17F950E55}" type="pres">
      <dgm:prSet presAssocID="{4A5CC233-885F-48B9-A114-E3D23DB91492}" presName="rootText" presStyleLbl="node4" presStyleIdx="5" presStyleCnt="22">
        <dgm:presLayoutVars>
          <dgm:chPref val="3"/>
        </dgm:presLayoutVars>
      </dgm:prSet>
      <dgm:spPr/>
      <dgm:t>
        <a:bodyPr/>
        <a:lstStyle/>
        <a:p>
          <a:endParaRPr lang="en-US"/>
        </a:p>
      </dgm:t>
    </dgm:pt>
    <dgm:pt modelId="{3EB3D0B3-0778-425D-A96E-931DD7238AC5}" type="pres">
      <dgm:prSet presAssocID="{4A5CC233-885F-48B9-A114-E3D23DB91492}" presName="rootConnector" presStyleLbl="node4" presStyleIdx="5" presStyleCnt="22"/>
      <dgm:spPr/>
      <dgm:t>
        <a:bodyPr/>
        <a:lstStyle/>
        <a:p>
          <a:endParaRPr lang="en-US"/>
        </a:p>
      </dgm:t>
    </dgm:pt>
    <dgm:pt modelId="{7A33487E-0574-4CEB-872F-8181ABE502DC}" type="pres">
      <dgm:prSet presAssocID="{4A5CC233-885F-48B9-A114-E3D23DB91492}" presName="hierChild4" presStyleCnt="0"/>
      <dgm:spPr/>
      <dgm:t>
        <a:bodyPr/>
        <a:lstStyle/>
        <a:p>
          <a:endParaRPr lang="en-US"/>
        </a:p>
      </dgm:t>
    </dgm:pt>
    <dgm:pt modelId="{AAAC384F-075B-41ED-B238-174923DC41FE}" type="pres">
      <dgm:prSet presAssocID="{4A5CC233-885F-48B9-A114-E3D23DB91492}" presName="hierChild5" presStyleCnt="0"/>
      <dgm:spPr/>
      <dgm:t>
        <a:bodyPr/>
        <a:lstStyle/>
        <a:p>
          <a:endParaRPr lang="en-US"/>
        </a:p>
      </dgm:t>
    </dgm:pt>
    <dgm:pt modelId="{D6556B45-FCCD-4FEB-B69E-D68882B9DB20}" type="pres">
      <dgm:prSet presAssocID="{57C497C9-7639-47B8-A3CB-8DFBAF6452B8}" presName="Name37" presStyleLbl="parChTrans1D4" presStyleIdx="6" presStyleCnt="22"/>
      <dgm:spPr/>
      <dgm:t>
        <a:bodyPr/>
        <a:lstStyle/>
        <a:p>
          <a:endParaRPr lang="en-US"/>
        </a:p>
      </dgm:t>
    </dgm:pt>
    <dgm:pt modelId="{83C70FAA-3253-495E-BBF3-EBE53C073594}" type="pres">
      <dgm:prSet presAssocID="{15EFF9D9-DE81-46EC-B085-10D0E78D68ED}" presName="hierRoot2" presStyleCnt="0">
        <dgm:presLayoutVars>
          <dgm:hierBranch val="init"/>
        </dgm:presLayoutVars>
      </dgm:prSet>
      <dgm:spPr/>
      <dgm:t>
        <a:bodyPr/>
        <a:lstStyle/>
        <a:p>
          <a:endParaRPr lang="en-US"/>
        </a:p>
      </dgm:t>
    </dgm:pt>
    <dgm:pt modelId="{88E6A92A-878E-4185-87CB-4AB77615FDEA}" type="pres">
      <dgm:prSet presAssocID="{15EFF9D9-DE81-46EC-B085-10D0E78D68ED}" presName="rootComposite" presStyleCnt="0"/>
      <dgm:spPr/>
      <dgm:t>
        <a:bodyPr/>
        <a:lstStyle/>
        <a:p>
          <a:endParaRPr lang="en-US"/>
        </a:p>
      </dgm:t>
    </dgm:pt>
    <dgm:pt modelId="{11F2AD4E-D4EF-4C2D-927F-157F3A8660F8}" type="pres">
      <dgm:prSet presAssocID="{15EFF9D9-DE81-46EC-B085-10D0E78D68ED}" presName="rootText" presStyleLbl="node4" presStyleIdx="6" presStyleCnt="22">
        <dgm:presLayoutVars>
          <dgm:chPref val="3"/>
        </dgm:presLayoutVars>
      </dgm:prSet>
      <dgm:spPr/>
      <dgm:t>
        <a:bodyPr/>
        <a:lstStyle/>
        <a:p>
          <a:endParaRPr lang="en-US"/>
        </a:p>
      </dgm:t>
    </dgm:pt>
    <dgm:pt modelId="{DBAF204B-F5FD-455E-B9E1-B039D8A475C9}" type="pres">
      <dgm:prSet presAssocID="{15EFF9D9-DE81-46EC-B085-10D0E78D68ED}" presName="rootConnector" presStyleLbl="node4" presStyleIdx="6" presStyleCnt="22"/>
      <dgm:spPr/>
      <dgm:t>
        <a:bodyPr/>
        <a:lstStyle/>
        <a:p>
          <a:endParaRPr lang="en-US"/>
        </a:p>
      </dgm:t>
    </dgm:pt>
    <dgm:pt modelId="{3EF20786-2523-47B4-9A4E-A3A86D6CFB75}" type="pres">
      <dgm:prSet presAssocID="{15EFF9D9-DE81-46EC-B085-10D0E78D68ED}" presName="hierChild4" presStyleCnt="0"/>
      <dgm:spPr/>
      <dgm:t>
        <a:bodyPr/>
        <a:lstStyle/>
        <a:p>
          <a:endParaRPr lang="en-US"/>
        </a:p>
      </dgm:t>
    </dgm:pt>
    <dgm:pt modelId="{C64F257A-50E2-4370-9367-B0811417C696}" type="pres">
      <dgm:prSet presAssocID="{15EFF9D9-DE81-46EC-B085-10D0E78D68ED}" presName="hierChild5" presStyleCnt="0"/>
      <dgm:spPr/>
      <dgm:t>
        <a:bodyPr/>
        <a:lstStyle/>
        <a:p>
          <a:endParaRPr lang="en-US"/>
        </a:p>
      </dgm:t>
    </dgm:pt>
    <dgm:pt modelId="{72D9BBCF-FAA8-4447-8923-058CE17D0C79}" type="pres">
      <dgm:prSet presAssocID="{9610BFBF-884C-44DA-8B12-2E5C2C0F9DE0}" presName="hierChild5" presStyleCnt="0"/>
      <dgm:spPr/>
      <dgm:t>
        <a:bodyPr/>
        <a:lstStyle/>
        <a:p>
          <a:endParaRPr lang="en-US"/>
        </a:p>
      </dgm:t>
    </dgm:pt>
    <dgm:pt modelId="{D48E88A6-5834-4C77-858E-735AC0E66FE8}" type="pres">
      <dgm:prSet presAssocID="{E3754E45-6C01-4C38-912E-A7D21D967D9A}" presName="Name35" presStyleLbl="parChTrans1D3" presStyleIdx="5" presStyleCnt="10"/>
      <dgm:spPr/>
      <dgm:t>
        <a:bodyPr/>
        <a:lstStyle/>
        <a:p>
          <a:endParaRPr lang="en-US"/>
        </a:p>
      </dgm:t>
    </dgm:pt>
    <dgm:pt modelId="{AE3A0B6C-0C1E-4B7A-93D4-BACF97B220D7}" type="pres">
      <dgm:prSet presAssocID="{FE4D0299-2649-41E7-8550-7C2B11B852AF}" presName="hierRoot2" presStyleCnt="0">
        <dgm:presLayoutVars>
          <dgm:hierBranch val="init"/>
        </dgm:presLayoutVars>
      </dgm:prSet>
      <dgm:spPr/>
      <dgm:t>
        <a:bodyPr/>
        <a:lstStyle/>
        <a:p>
          <a:endParaRPr lang="en-US"/>
        </a:p>
      </dgm:t>
    </dgm:pt>
    <dgm:pt modelId="{86F84782-AC92-4C74-A28C-8D9F5ED25FDF}" type="pres">
      <dgm:prSet presAssocID="{FE4D0299-2649-41E7-8550-7C2B11B852AF}" presName="rootComposite" presStyleCnt="0"/>
      <dgm:spPr/>
      <dgm:t>
        <a:bodyPr/>
        <a:lstStyle/>
        <a:p>
          <a:endParaRPr lang="en-US"/>
        </a:p>
      </dgm:t>
    </dgm:pt>
    <dgm:pt modelId="{F5D70E31-410C-41D8-9917-97B02CE6937B}" type="pres">
      <dgm:prSet presAssocID="{FE4D0299-2649-41E7-8550-7C2B11B852AF}" presName="rootText" presStyleLbl="node3" presStyleIdx="5" presStyleCnt="10">
        <dgm:presLayoutVars>
          <dgm:chPref val="3"/>
        </dgm:presLayoutVars>
      </dgm:prSet>
      <dgm:spPr/>
      <dgm:t>
        <a:bodyPr/>
        <a:lstStyle/>
        <a:p>
          <a:endParaRPr lang="en-US"/>
        </a:p>
      </dgm:t>
    </dgm:pt>
    <dgm:pt modelId="{0DD5173E-6003-41B6-B3DA-35EA6A6679F3}" type="pres">
      <dgm:prSet presAssocID="{FE4D0299-2649-41E7-8550-7C2B11B852AF}" presName="rootConnector" presStyleLbl="node3" presStyleIdx="5" presStyleCnt="10"/>
      <dgm:spPr/>
      <dgm:t>
        <a:bodyPr/>
        <a:lstStyle/>
        <a:p>
          <a:endParaRPr lang="en-US"/>
        </a:p>
      </dgm:t>
    </dgm:pt>
    <dgm:pt modelId="{B7512069-CF9C-4212-81C5-842B3DC26875}" type="pres">
      <dgm:prSet presAssocID="{FE4D0299-2649-41E7-8550-7C2B11B852AF}" presName="hierChild4" presStyleCnt="0"/>
      <dgm:spPr/>
      <dgm:t>
        <a:bodyPr/>
        <a:lstStyle/>
        <a:p>
          <a:endParaRPr lang="en-US"/>
        </a:p>
      </dgm:t>
    </dgm:pt>
    <dgm:pt modelId="{9800503F-8EC1-40AF-B45F-9FB46D2EC85E}" type="pres">
      <dgm:prSet presAssocID="{23369DA9-461F-4F72-9F79-B2C199C36574}" presName="Name37" presStyleLbl="parChTrans1D4" presStyleIdx="7" presStyleCnt="22"/>
      <dgm:spPr/>
      <dgm:t>
        <a:bodyPr/>
        <a:lstStyle/>
        <a:p>
          <a:endParaRPr lang="en-US"/>
        </a:p>
      </dgm:t>
    </dgm:pt>
    <dgm:pt modelId="{EA92F37E-AF3E-4F91-947D-365E2B421CFE}" type="pres">
      <dgm:prSet presAssocID="{0999121F-C99B-4C77-B4FE-452C51C402F0}" presName="hierRoot2" presStyleCnt="0">
        <dgm:presLayoutVars>
          <dgm:hierBranch val="init"/>
        </dgm:presLayoutVars>
      </dgm:prSet>
      <dgm:spPr/>
      <dgm:t>
        <a:bodyPr/>
        <a:lstStyle/>
        <a:p>
          <a:endParaRPr lang="en-US"/>
        </a:p>
      </dgm:t>
    </dgm:pt>
    <dgm:pt modelId="{430F6A1D-EA1B-4BAA-8FB1-B44A8D331174}" type="pres">
      <dgm:prSet presAssocID="{0999121F-C99B-4C77-B4FE-452C51C402F0}" presName="rootComposite" presStyleCnt="0"/>
      <dgm:spPr/>
      <dgm:t>
        <a:bodyPr/>
        <a:lstStyle/>
        <a:p>
          <a:endParaRPr lang="en-US"/>
        </a:p>
      </dgm:t>
    </dgm:pt>
    <dgm:pt modelId="{EDEA1842-E3BD-4292-9AFD-A5D8F8D06B9A}" type="pres">
      <dgm:prSet presAssocID="{0999121F-C99B-4C77-B4FE-452C51C402F0}" presName="rootText" presStyleLbl="node4" presStyleIdx="7" presStyleCnt="22">
        <dgm:presLayoutVars>
          <dgm:chPref val="3"/>
        </dgm:presLayoutVars>
      </dgm:prSet>
      <dgm:spPr/>
      <dgm:t>
        <a:bodyPr/>
        <a:lstStyle/>
        <a:p>
          <a:endParaRPr lang="en-US"/>
        </a:p>
      </dgm:t>
    </dgm:pt>
    <dgm:pt modelId="{5863D83E-314E-4947-8B66-644943B03080}" type="pres">
      <dgm:prSet presAssocID="{0999121F-C99B-4C77-B4FE-452C51C402F0}" presName="rootConnector" presStyleLbl="node4" presStyleIdx="7" presStyleCnt="22"/>
      <dgm:spPr/>
      <dgm:t>
        <a:bodyPr/>
        <a:lstStyle/>
        <a:p>
          <a:endParaRPr lang="en-US"/>
        </a:p>
      </dgm:t>
    </dgm:pt>
    <dgm:pt modelId="{12977B4D-C616-43E3-AD5E-C4C7C2322788}" type="pres">
      <dgm:prSet presAssocID="{0999121F-C99B-4C77-B4FE-452C51C402F0}" presName="hierChild4" presStyleCnt="0"/>
      <dgm:spPr/>
      <dgm:t>
        <a:bodyPr/>
        <a:lstStyle/>
        <a:p>
          <a:endParaRPr lang="en-US"/>
        </a:p>
      </dgm:t>
    </dgm:pt>
    <dgm:pt modelId="{4BC3CDDD-6647-4B89-951F-EFA4394ADFE0}" type="pres">
      <dgm:prSet presAssocID="{0999121F-C99B-4C77-B4FE-452C51C402F0}" presName="hierChild5" presStyleCnt="0"/>
      <dgm:spPr/>
      <dgm:t>
        <a:bodyPr/>
        <a:lstStyle/>
        <a:p>
          <a:endParaRPr lang="en-US"/>
        </a:p>
      </dgm:t>
    </dgm:pt>
    <dgm:pt modelId="{93DA13C1-9C43-4170-BBCD-02E8FC519B1E}" type="pres">
      <dgm:prSet presAssocID="{7C8D6C43-AD7A-4914-82EF-B6850D53E21D}" presName="Name37" presStyleLbl="parChTrans1D4" presStyleIdx="8" presStyleCnt="22"/>
      <dgm:spPr/>
      <dgm:t>
        <a:bodyPr/>
        <a:lstStyle/>
        <a:p>
          <a:endParaRPr lang="en-US"/>
        </a:p>
      </dgm:t>
    </dgm:pt>
    <dgm:pt modelId="{E51F6B88-6D1F-4C9B-9996-758E861EBA52}" type="pres">
      <dgm:prSet presAssocID="{32013B05-949F-4434-886E-97FC3632461B}" presName="hierRoot2" presStyleCnt="0">
        <dgm:presLayoutVars>
          <dgm:hierBranch val="init"/>
        </dgm:presLayoutVars>
      </dgm:prSet>
      <dgm:spPr/>
      <dgm:t>
        <a:bodyPr/>
        <a:lstStyle/>
        <a:p>
          <a:endParaRPr lang="en-US"/>
        </a:p>
      </dgm:t>
    </dgm:pt>
    <dgm:pt modelId="{026FFA1B-27BF-4FC9-B95E-5C1901C2D64E}" type="pres">
      <dgm:prSet presAssocID="{32013B05-949F-4434-886E-97FC3632461B}" presName="rootComposite" presStyleCnt="0"/>
      <dgm:spPr/>
      <dgm:t>
        <a:bodyPr/>
        <a:lstStyle/>
        <a:p>
          <a:endParaRPr lang="en-US"/>
        </a:p>
      </dgm:t>
    </dgm:pt>
    <dgm:pt modelId="{251736BB-C0AC-46A8-9893-0AA6A2129A0E}" type="pres">
      <dgm:prSet presAssocID="{32013B05-949F-4434-886E-97FC3632461B}" presName="rootText" presStyleLbl="node4" presStyleIdx="8" presStyleCnt="22">
        <dgm:presLayoutVars>
          <dgm:chPref val="3"/>
        </dgm:presLayoutVars>
      </dgm:prSet>
      <dgm:spPr/>
      <dgm:t>
        <a:bodyPr/>
        <a:lstStyle/>
        <a:p>
          <a:endParaRPr lang="en-ZA"/>
        </a:p>
      </dgm:t>
    </dgm:pt>
    <dgm:pt modelId="{4246DBF2-51FA-4C3E-B035-96A9DC8DA812}" type="pres">
      <dgm:prSet presAssocID="{32013B05-949F-4434-886E-97FC3632461B}" presName="rootConnector" presStyleLbl="node4" presStyleIdx="8" presStyleCnt="22"/>
      <dgm:spPr/>
      <dgm:t>
        <a:bodyPr/>
        <a:lstStyle/>
        <a:p>
          <a:endParaRPr lang="en-US"/>
        </a:p>
      </dgm:t>
    </dgm:pt>
    <dgm:pt modelId="{F6592E2D-16F3-4A4C-B13F-04D26EDB24AE}" type="pres">
      <dgm:prSet presAssocID="{32013B05-949F-4434-886E-97FC3632461B}" presName="hierChild4" presStyleCnt="0"/>
      <dgm:spPr/>
      <dgm:t>
        <a:bodyPr/>
        <a:lstStyle/>
        <a:p>
          <a:endParaRPr lang="en-US"/>
        </a:p>
      </dgm:t>
    </dgm:pt>
    <dgm:pt modelId="{1ECBAA67-364E-48DA-B9BE-8E93327E77B1}" type="pres">
      <dgm:prSet presAssocID="{32013B05-949F-4434-886E-97FC3632461B}" presName="hierChild5" presStyleCnt="0"/>
      <dgm:spPr/>
      <dgm:t>
        <a:bodyPr/>
        <a:lstStyle/>
        <a:p>
          <a:endParaRPr lang="en-US"/>
        </a:p>
      </dgm:t>
    </dgm:pt>
    <dgm:pt modelId="{09FFDBD7-2A26-4556-96C2-AF1EB3002571}" type="pres">
      <dgm:prSet presAssocID="{CDE02FEA-ACD7-40E3-90C4-BD64F3E4AC6B}" presName="Name37" presStyleLbl="parChTrans1D4" presStyleIdx="9" presStyleCnt="22"/>
      <dgm:spPr/>
      <dgm:t>
        <a:bodyPr/>
        <a:lstStyle/>
        <a:p>
          <a:endParaRPr lang="en-US"/>
        </a:p>
      </dgm:t>
    </dgm:pt>
    <dgm:pt modelId="{339BFBA2-3CB4-4AC7-A238-6CA162C472DB}" type="pres">
      <dgm:prSet presAssocID="{A4374AE2-0EC2-40AD-B051-42E226A7970F}" presName="hierRoot2" presStyleCnt="0">
        <dgm:presLayoutVars>
          <dgm:hierBranch val="init"/>
        </dgm:presLayoutVars>
      </dgm:prSet>
      <dgm:spPr/>
      <dgm:t>
        <a:bodyPr/>
        <a:lstStyle/>
        <a:p>
          <a:endParaRPr lang="en-US"/>
        </a:p>
      </dgm:t>
    </dgm:pt>
    <dgm:pt modelId="{2ACC1BC1-366A-4264-B44C-E2E12B75C90D}" type="pres">
      <dgm:prSet presAssocID="{A4374AE2-0EC2-40AD-B051-42E226A7970F}" presName="rootComposite" presStyleCnt="0"/>
      <dgm:spPr/>
      <dgm:t>
        <a:bodyPr/>
        <a:lstStyle/>
        <a:p>
          <a:endParaRPr lang="en-US"/>
        </a:p>
      </dgm:t>
    </dgm:pt>
    <dgm:pt modelId="{62EBD48B-7947-4564-BE16-CA2194B2A93B}" type="pres">
      <dgm:prSet presAssocID="{A4374AE2-0EC2-40AD-B051-42E226A7970F}" presName="rootText" presStyleLbl="node4" presStyleIdx="9" presStyleCnt="22">
        <dgm:presLayoutVars>
          <dgm:chPref val="3"/>
        </dgm:presLayoutVars>
      </dgm:prSet>
      <dgm:spPr/>
      <dgm:t>
        <a:bodyPr/>
        <a:lstStyle/>
        <a:p>
          <a:endParaRPr lang="en-US"/>
        </a:p>
      </dgm:t>
    </dgm:pt>
    <dgm:pt modelId="{CF2262ED-10E8-4C39-A1AB-F98A4B0339D7}" type="pres">
      <dgm:prSet presAssocID="{A4374AE2-0EC2-40AD-B051-42E226A7970F}" presName="rootConnector" presStyleLbl="node4" presStyleIdx="9" presStyleCnt="22"/>
      <dgm:spPr/>
      <dgm:t>
        <a:bodyPr/>
        <a:lstStyle/>
        <a:p>
          <a:endParaRPr lang="en-US"/>
        </a:p>
      </dgm:t>
    </dgm:pt>
    <dgm:pt modelId="{5DAA04DD-BBF6-43E6-A988-E9E51AE8A73D}" type="pres">
      <dgm:prSet presAssocID="{A4374AE2-0EC2-40AD-B051-42E226A7970F}" presName="hierChild4" presStyleCnt="0"/>
      <dgm:spPr/>
      <dgm:t>
        <a:bodyPr/>
        <a:lstStyle/>
        <a:p>
          <a:endParaRPr lang="en-US"/>
        </a:p>
      </dgm:t>
    </dgm:pt>
    <dgm:pt modelId="{6E15723E-D5F7-47A4-81C4-1336AC6F9B48}" type="pres">
      <dgm:prSet presAssocID="{A4374AE2-0EC2-40AD-B051-42E226A7970F}" presName="hierChild5" presStyleCnt="0"/>
      <dgm:spPr/>
      <dgm:t>
        <a:bodyPr/>
        <a:lstStyle/>
        <a:p>
          <a:endParaRPr lang="en-US"/>
        </a:p>
      </dgm:t>
    </dgm:pt>
    <dgm:pt modelId="{FE947997-1D0D-4228-A9D4-3EBA27638C99}" type="pres">
      <dgm:prSet presAssocID="{FE4D0299-2649-41E7-8550-7C2B11B852AF}" presName="hierChild5" presStyleCnt="0"/>
      <dgm:spPr/>
      <dgm:t>
        <a:bodyPr/>
        <a:lstStyle/>
        <a:p>
          <a:endParaRPr lang="en-US"/>
        </a:p>
      </dgm:t>
    </dgm:pt>
    <dgm:pt modelId="{3A86D33C-D2A3-4FD3-BBF8-1AF672EFFE40}" type="pres">
      <dgm:prSet presAssocID="{F11FF4B7-88EC-4532-AF74-5255BB566963}" presName="Name35" presStyleLbl="parChTrans1D3" presStyleIdx="6" presStyleCnt="10"/>
      <dgm:spPr/>
      <dgm:t>
        <a:bodyPr/>
        <a:lstStyle/>
        <a:p>
          <a:endParaRPr lang="en-US"/>
        </a:p>
      </dgm:t>
    </dgm:pt>
    <dgm:pt modelId="{FE4FEC94-814B-4F86-A62D-C38AA19E230D}" type="pres">
      <dgm:prSet presAssocID="{ACB35D07-99B9-4CFE-8B28-FB296057A209}" presName="hierRoot2" presStyleCnt="0">
        <dgm:presLayoutVars>
          <dgm:hierBranch val="init"/>
        </dgm:presLayoutVars>
      </dgm:prSet>
      <dgm:spPr/>
      <dgm:t>
        <a:bodyPr/>
        <a:lstStyle/>
        <a:p>
          <a:endParaRPr lang="en-US"/>
        </a:p>
      </dgm:t>
    </dgm:pt>
    <dgm:pt modelId="{1B3B4E0E-56C4-49E1-ACEF-14E772611DFC}" type="pres">
      <dgm:prSet presAssocID="{ACB35D07-99B9-4CFE-8B28-FB296057A209}" presName="rootComposite" presStyleCnt="0"/>
      <dgm:spPr/>
      <dgm:t>
        <a:bodyPr/>
        <a:lstStyle/>
        <a:p>
          <a:endParaRPr lang="en-US"/>
        </a:p>
      </dgm:t>
    </dgm:pt>
    <dgm:pt modelId="{CDB4CFA2-C0DC-4269-B24E-82D9D9DFB499}" type="pres">
      <dgm:prSet presAssocID="{ACB35D07-99B9-4CFE-8B28-FB296057A209}" presName="rootText" presStyleLbl="node3" presStyleIdx="6" presStyleCnt="10">
        <dgm:presLayoutVars>
          <dgm:chPref val="3"/>
        </dgm:presLayoutVars>
      </dgm:prSet>
      <dgm:spPr/>
      <dgm:t>
        <a:bodyPr/>
        <a:lstStyle/>
        <a:p>
          <a:endParaRPr lang="en-US"/>
        </a:p>
      </dgm:t>
    </dgm:pt>
    <dgm:pt modelId="{D702315E-E5C2-48D5-8C1B-3D22FF43F1AA}" type="pres">
      <dgm:prSet presAssocID="{ACB35D07-99B9-4CFE-8B28-FB296057A209}" presName="rootConnector" presStyleLbl="node3" presStyleIdx="6" presStyleCnt="10"/>
      <dgm:spPr/>
      <dgm:t>
        <a:bodyPr/>
        <a:lstStyle/>
        <a:p>
          <a:endParaRPr lang="en-US"/>
        </a:p>
      </dgm:t>
    </dgm:pt>
    <dgm:pt modelId="{C6BA8FF7-6B21-4E16-8D8D-564BDB46C409}" type="pres">
      <dgm:prSet presAssocID="{ACB35D07-99B9-4CFE-8B28-FB296057A209}" presName="hierChild4" presStyleCnt="0"/>
      <dgm:spPr/>
      <dgm:t>
        <a:bodyPr/>
        <a:lstStyle/>
        <a:p>
          <a:endParaRPr lang="en-US"/>
        </a:p>
      </dgm:t>
    </dgm:pt>
    <dgm:pt modelId="{959CA969-4BB0-4501-8D76-6074E2648E3E}" type="pres">
      <dgm:prSet presAssocID="{CAFFF31A-622C-4DE5-915C-3B5385F6CB52}" presName="Name37" presStyleLbl="parChTrans1D4" presStyleIdx="10" presStyleCnt="22"/>
      <dgm:spPr/>
      <dgm:t>
        <a:bodyPr/>
        <a:lstStyle/>
        <a:p>
          <a:endParaRPr lang="en-US"/>
        </a:p>
      </dgm:t>
    </dgm:pt>
    <dgm:pt modelId="{709132A1-B5C8-4E43-A8C7-2983E49A2F2D}" type="pres">
      <dgm:prSet presAssocID="{F5052042-8EDA-42C4-8978-0A0FA2D2016E}" presName="hierRoot2" presStyleCnt="0">
        <dgm:presLayoutVars>
          <dgm:hierBranch val="init"/>
        </dgm:presLayoutVars>
      </dgm:prSet>
      <dgm:spPr/>
      <dgm:t>
        <a:bodyPr/>
        <a:lstStyle/>
        <a:p>
          <a:endParaRPr lang="en-US"/>
        </a:p>
      </dgm:t>
    </dgm:pt>
    <dgm:pt modelId="{A3D84CBD-BDD0-477E-8908-37A45A44809C}" type="pres">
      <dgm:prSet presAssocID="{F5052042-8EDA-42C4-8978-0A0FA2D2016E}" presName="rootComposite" presStyleCnt="0"/>
      <dgm:spPr/>
      <dgm:t>
        <a:bodyPr/>
        <a:lstStyle/>
        <a:p>
          <a:endParaRPr lang="en-US"/>
        </a:p>
      </dgm:t>
    </dgm:pt>
    <dgm:pt modelId="{D64B2AB0-CBF4-4190-B7CC-1D6B788B75C2}" type="pres">
      <dgm:prSet presAssocID="{F5052042-8EDA-42C4-8978-0A0FA2D2016E}" presName="rootText" presStyleLbl="node4" presStyleIdx="10" presStyleCnt="22">
        <dgm:presLayoutVars>
          <dgm:chPref val="3"/>
        </dgm:presLayoutVars>
      </dgm:prSet>
      <dgm:spPr/>
      <dgm:t>
        <a:bodyPr/>
        <a:lstStyle/>
        <a:p>
          <a:endParaRPr lang="en-US"/>
        </a:p>
      </dgm:t>
    </dgm:pt>
    <dgm:pt modelId="{4B9FFA14-118B-4E97-87B2-755FC259CB88}" type="pres">
      <dgm:prSet presAssocID="{F5052042-8EDA-42C4-8978-0A0FA2D2016E}" presName="rootConnector" presStyleLbl="node4" presStyleIdx="10" presStyleCnt="22"/>
      <dgm:spPr/>
      <dgm:t>
        <a:bodyPr/>
        <a:lstStyle/>
        <a:p>
          <a:endParaRPr lang="en-US"/>
        </a:p>
      </dgm:t>
    </dgm:pt>
    <dgm:pt modelId="{80B76BD4-F8E4-431A-9FB3-A44465783898}" type="pres">
      <dgm:prSet presAssocID="{F5052042-8EDA-42C4-8978-0A0FA2D2016E}" presName="hierChild4" presStyleCnt="0"/>
      <dgm:spPr/>
      <dgm:t>
        <a:bodyPr/>
        <a:lstStyle/>
        <a:p>
          <a:endParaRPr lang="en-US"/>
        </a:p>
      </dgm:t>
    </dgm:pt>
    <dgm:pt modelId="{27A9D41A-B647-4666-86C6-54E4F9A785A0}" type="pres">
      <dgm:prSet presAssocID="{F5052042-8EDA-42C4-8978-0A0FA2D2016E}" presName="hierChild5" presStyleCnt="0"/>
      <dgm:spPr/>
      <dgm:t>
        <a:bodyPr/>
        <a:lstStyle/>
        <a:p>
          <a:endParaRPr lang="en-US"/>
        </a:p>
      </dgm:t>
    </dgm:pt>
    <dgm:pt modelId="{3891CAD3-7FB4-4105-9D53-57B1082C7902}" type="pres">
      <dgm:prSet presAssocID="{E6917028-112B-4B75-87A6-AB6A6F80BE2A}" presName="Name37" presStyleLbl="parChTrans1D4" presStyleIdx="11" presStyleCnt="22"/>
      <dgm:spPr/>
      <dgm:t>
        <a:bodyPr/>
        <a:lstStyle/>
        <a:p>
          <a:endParaRPr lang="en-US"/>
        </a:p>
      </dgm:t>
    </dgm:pt>
    <dgm:pt modelId="{09C56BE4-E7CE-4B87-A48B-77C0D7F752FF}" type="pres">
      <dgm:prSet presAssocID="{FD5810E8-981C-42DB-A229-E86CAE3716B1}" presName="hierRoot2" presStyleCnt="0">
        <dgm:presLayoutVars>
          <dgm:hierBranch val="init"/>
        </dgm:presLayoutVars>
      </dgm:prSet>
      <dgm:spPr/>
      <dgm:t>
        <a:bodyPr/>
        <a:lstStyle/>
        <a:p>
          <a:endParaRPr lang="en-US"/>
        </a:p>
      </dgm:t>
    </dgm:pt>
    <dgm:pt modelId="{84935908-D1E7-40FA-A344-BFF833551CBC}" type="pres">
      <dgm:prSet presAssocID="{FD5810E8-981C-42DB-A229-E86CAE3716B1}" presName="rootComposite" presStyleCnt="0"/>
      <dgm:spPr/>
      <dgm:t>
        <a:bodyPr/>
        <a:lstStyle/>
        <a:p>
          <a:endParaRPr lang="en-US"/>
        </a:p>
      </dgm:t>
    </dgm:pt>
    <dgm:pt modelId="{8A5421F0-7FC9-4A27-AC98-7FBDE33A9603}" type="pres">
      <dgm:prSet presAssocID="{FD5810E8-981C-42DB-A229-E86CAE3716B1}" presName="rootText" presStyleLbl="node4" presStyleIdx="11" presStyleCnt="22">
        <dgm:presLayoutVars>
          <dgm:chPref val="3"/>
        </dgm:presLayoutVars>
      </dgm:prSet>
      <dgm:spPr/>
      <dgm:t>
        <a:bodyPr/>
        <a:lstStyle/>
        <a:p>
          <a:endParaRPr lang="en-US"/>
        </a:p>
      </dgm:t>
    </dgm:pt>
    <dgm:pt modelId="{92C71E98-4474-4F1F-BEA1-C3497955D20A}" type="pres">
      <dgm:prSet presAssocID="{FD5810E8-981C-42DB-A229-E86CAE3716B1}" presName="rootConnector" presStyleLbl="node4" presStyleIdx="11" presStyleCnt="22"/>
      <dgm:spPr/>
      <dgm:t>
        <a:bodyPr/>
        <a:lstStyle/>
        <a:p>
          <a:endParaRPr lang="en-US"/>
        </a:p>
      </dgm:t>
    </dgm:pt>
    <dgm:pt modelId="{3117467B-94D8-4BBF-A516-4EB1077C52A6}" type="pres">
      <dgm:prSet presAssocID="{FD5810E8-981C-42DB-A229-E86CAE3716B1}" presName="hierChild4" presStyleCnt="0"/>
      <dgm:spPr/>
      <dgm:t>
        <a:bodyPr/>
        <a:lstStyle/>
        <a:p>
          <a:endParaRPr lang="en-US"/>
        </a:p>
      </dgm:t>
    </dgm:pt>
    <dgm:pt modelId="{465BAAD0-D3E6-43A0-B6FA-5E9C6CD6B830}" type="pres">
      <dgm:prSet presAssocID="{FD5810E8-981C-42DB-A229-E86CAE3716B1}" presName="hierChild5" presStyleCnt="0"/>
      <dgm:spPr/>
      <dgm:t>
        <a:bodyPr/>
        <a:lstStyle/>
        <a:p>
          <a:endParaRPr lang="en-US"/>
        </a:p>
      </dgm:t>
    </dgm:pt>
    <dgm:pt modelId="{E0F4FFFF-2541-4C52-A931-BAB78863DCCA}" type="pres">
      <dgm:prSet presAssocID="{B978D9A5-848A-4AE0-A33A-3C65FB05616D}" presName="Name37" presStyleLbl="parChTrans1D4" presStyleIdx="12" presStyleCnt="22"/>
      <dgm:spPr/>
      <dgm:t>
        <a:bodyPr/>
        <a:lstStyle/>
        <a:p>
          <a:endParaRPr lang="en-US"/>
        </a:p>
      </dgm:t>
    </dgm:pt>
    <dgm:pt modelId="{2AA7C52F-AB25-4B19-9F8A-E479AB2CBBB8}" type="pres">
      <dgm:prSet presAssocID="{9D9573E2-FF8D-4F37-B924-84EC58634394}" presName="hierRoot2" presStyleCnt="0">
        <dgm:presLayoutVars>
          <dgm:hierBranch val="init"/>
        </dgm:presLayoutVars>
      </dgm:prSet>
      <dgm:spPr/>
      <dgm:t>
        <a:bodyPr/>
        <a:lstStyle/>
        <a:p>
          <a:endParaRPr lang="en-US"/>
        </a:p>
      </dgm:t>
    </dgm:pt>
    <dgm:pt modelId="{E4C15E44-7B28-4C0D-BE4F-4AF77DBE1503}" type="pres">
      <dgm:prSet presAssocID="{9D9573E2-FF8D-4F37-B924-84EC58634394}" presName="rootComposite" presStyleCnt="0"/>
      <dgm:spPr/>
      <dgm:t>
        <a:bodyPr/>
        <a:lstStyle/>
        <a:p>
          <a:endParaRPr lang="en-US"/>
        </a:p>
      </dgm:t>
    </dgm:pt>
    <dgm:pt modelId="{888D4E93-D5C5-478A-B32B-9588AC0F1355}" type="pres">
      <dgm:prSet presAssocID="{9D9573E2-FF8D-4F37-B924-84EC58634394}" presName="rootText" presStyleLbl="node4" presStyleIdx="12" presStyleCnt="22">
        <dgm:presLayoutVars>
          <dgm:chPref val="3"/>
        </dgm:presLayoutVars>
      </dgm:prSet>
      <dgm:spPr/>
      <dgm:t>
        <a:bodyPr/>
        <a:lstStyle/>
        <a:p>
          <a:endParaRPr lang="en-US"/>
        </a:p>
      </dgm:t>
    </dgm:pt>
    <dgm:pt modelId="{C36B873E-2512-4310-AB43-3DF5F5CF2E13}" type="pres">
      <dgm:prSet presAssocID="{9D9573E2-FF8D-4F37-B924-84EC58634394}" presName="rootConnector" presStyleLbl="node4" presStyleIdx="12" presStyleCnt="22"/>
      <dgm:spPr/>
      <dgm:t>
        <a:bodyPr/>
        <a:lstStyle/>
        <a:p>
          <a:endParaRPr lang="en-US"/>
        </a:p>
      </dgm:t>
    </dgm:pt>
    <dgm:pt modelId="{AAF49705-4EC9-4451-95B6-01F11F3CBBE6}" type="pres">
      <dgm:prSet presAssocID="{9D9573E2-FF8D-4F37-B924-84EC58634394}" presName="hierChild4" presStyleCnt="0"/>
      <dgm:spPr/>
      <dgm:t>
        <a:bodyPr/>
        <a:lstStyle/>
        <a:p>
          <a:endParaRPr lang="en-US"/>
        </a:p>
      </dgm:t>
    </dgm:pt>
    <dgm:pt modelId="{40D51497-1098-4457-BF82-2EC97ADCC40A}" type="pres">
      <dgm:prSet presAssocID="{9D9573E2-FF8D-4F37-B924-84EC58634394}" presName="hierChild5" presStyleCnt="0"/>
      <dgm:spPr/>
      <dgm:t>
        <a:bodyPr/>
        <a:lstStyle/>
        <a:p>
          <a:endParaRPr lang="en-US"/>
        </a:p>
      </dgm:t>
    </dgm:pt>
    <dgm:pt modelId="{3D64166B-8535-4F01-9E14-33E53D406F7D}" type="pres">
      <dgm:prSet presAssocID="{ACB35D07-99B9-4CFE-8B28-FB296057A209}" presName="hierChild5" presStyleCnt="0"/>
      <dgm:spPr/>
      <dgm:t>
        <a:bodyPr/>
        <a:lstStyle/>
        <a:p>
          <a:endParaRPr lang="en-US"/>
        </a:p>
      </dgm:t>
    </dgm:pt>
    <dgm:pt modelId="{64F0B65C-9395-4E09-B562-D9C064F590C9}" type="pres">
      <dgm:prSet presAssocID="{B63E3144-03DC-4AE3-BFE1-7771AF5A06A0}" presName="Name35" presStyleLbl="parChTrans1D3" presStyleIdx="7" presStyleCnt="10"/>
      <dgm:spPr/>
      <dgm:t>
        <a:bodyPr/>
        <a:lstStyle/>
        <a:p>
          <a:endParaRPr lang="en-US"/>
        </a:p>
      </dgm:t>
    </dgm:pt>
    <dgm:pt modelId="{A4ED3DA7-7543-42BC-9B28-B83CE2DEDF71}" type="pres">
      <dgm:prSet presAssocID="{6310D28A-CC3C-46D7-AA9E-B78EE856D614}" presName="hierRoot2" presStyleCnt="0">
        <dgm:presLayoutVars>
          <dgm:hierBranch val="init"/>
        </dgm:presLayoutVars>
      </dgm:prSet>
      <dgm:spPr/>
      <dgm:t>
        <a:bodyPr/>
        <a:lstStyle/>
        <a:p>
          <a:endParaRPr lang="en-US"/>
        </a:p>
      </dgm:t>
    </dgm:pt>
    <dgm:pt modelId="{D7AA94C2-6D76-4356-A991-35213AA9B23D}" type="pres">
      <dgm:prSet presAssocID="{6310D28A-CC3C-46D7-AA9E-B78EE856D614}" presName="rootComposite" presStyleCnt="0"/>
      <dgm:spPr/>
      <dgm:t>
        <a:bodyPr/>
        <a:lstStyle/>
        <a:p>
          <a:endParaRPr lang="en-US"/>
        </a:p>
      </dgm:t>
    </dgm:pt>
    <dgm:pt modelId="{1E97593E-C1DD-4603-8D15-E3762492D0FE}" type="pres">
      <dgm:prSet presAssocID="{6310D28A-CC3C-46D7-AA9E-B78EE856D614}" presName="rootText" presStyleLbl="node3" presStyleIdx="7" presStyleCnt="10">
        <dgm:presLayoutVars>
          <dgm:chPref val="3"/>
        </dgm:presLayoutVars>
      </dgm:prSet>
      <dgm:spPr/>
      <dgm:t>
        <a:bodyPr/>
        <a:lstStyle/>
        <a:p>
          <a:endParaRPr lang="en-US"/>
        </a:p>
      </dgm:t>
    </dgm:pt>
    <dgm:pt modelId="{C98F0ABC-2016-4DB2-ADA7-1D347C1B7E8C}" type="pres">
      <dgm:prSet presAssocID="{6310D28A-CC3C-46D7-AA9E-B78EE856D614}" presName="rootConnector" presStyleLbl="node3" presStyleIdx="7" presStyleCnt="10"/>
      <dgm:spPr/>
      <dgm:t>
        <a:bodyPr/>
        <a:lstStyle/>
        <a:p>
          <a:endParaRPr lang="en-US"/>
        </a:p>
      </dgm:t>
    </dgm:pt>
    <dgm:pt modelId="{4E2E14B4-2448-4B9C-A611-6A4C6B851AD8}" type="pres">
      <dgm:prSet presAssocID="{6310D28A-CC3C-46D7-AA9E-B78EE856D614}" presName="hierChild4" presStyleCnt="0"/>
      <dgm:spPr/>
      <dgm:t>
        <a:bodyPr/>
        <a:lstStyle/>
        <a:p>
          <a:endParaRPr lang="en-US"/>
        </a:p>
      </dgm:t>
    </dgm:pt>
    <dgm:pt modelId="{2865B64D-47CA-4837-8850-7990AA83A5F8}" type="pres">
      <dgm:prSet presAssocID="{21770C90-FDA5-438E-B189-AC34814988A7}" presName="Name37" presStyleLbl="parChTrans1D4" presStyleIdx="13" presStyleCnt="22"/>
      <dgm:spPr/>
      <dgm:t>
        <a:bodyPr/>
        <a:lstStyle/>
        <a:p>
          <a:endParaRPr lang="en-US"/>
        </a:p>
      </dgm:t>
    </dgm:pt>
    <dgm:pt modelId="{3DE945D1-28C5-4C0D-A07E-7A87DE4148FE}" type="pres">
      <dgm:prSet presAssocID="{98E6F46B-269C-4A47-935F-5229F460CC69}" presName="hierRoot2" presStyleCnt="0">
        <dgm:presLayoutVars>
          <dgm:hierBranch val="init"/>
        </dgm:presLayoutVars>
      </dgm:prSet>
      <dgm:spPr/>
      <dgm:t>
        <a:bodyPr/>
        <a:lstStyle/>
        <a:p>
          <a:endParaRPr lang="en-US"/>
        </a:p>
      </dgm:t>
    </dgm:pt>
    <dgm:pt modelId="{AF4E3C03-1BAE-4268-B30C-4C7082F901E3}" type="pres">
      <dgm:prSet presAssocID="{98E6F46B-269C-4A47-935F-5229F460CC69}" presName="rootComposite" presStyleCnt="0"/>
      <dgm:spPr/>
      <dgm:t>
        <a:bodyPr/>
        <a:lstStyle/>
        <a:p>
          <a:endParaRPr lang="en-US"/>
        </a:p>
      </dgm:t>
    </dgm:pt>
    <dgm:pt modelId="{917BF931-C9BF-4694-99D4-2FC18B6427A4}" type="pres">
      <dgm:prSet presAssocID="{98E6F46B-269C-4A47-935F-5229F460CC69}" presName="rootText" presStyleLbl="node4" presStyleIdx="13" presStyleCnt="22">
        <dgm:presLayoutVars>
          <dgm:chPref val="3"/>
        </dgm:presLayoutVars>
      </dgm:prSet>
      <dgm:spPr/>
      <dgm:t>
        <a:bodyPr/>
        <a:lstStyle/>
        <a:p>
          <a:endParaRPr lang="en-US"/>
        </a:p>
      </dgm:t>
    </dgm:pt>
    <dgm:pt modelId="{0A215CDF-8C05-4C7E-86DB-5EA3E5F2BA9D}" type="pres">
      <dgm:prSet presAssocID="{98E6F46B-269C-4A47-935F-5229F460CC69}" presName="rootConnector" presStyleLbl="node4" presStyleIdx="13" presStyleCnt="22"/>
      <dgm:spPr/>
      <dgm:t>
        <a:bodyPr/>
        <a:lstStyle/>
        <a:p>
          <a:endParaRPr lang="en-US"/>
        </a:p>
      </dgm:t>
    </dgm:pt>
    <dgm:pt modelId="{F785927F-989B-4DDF-96A0-666B775C7BFF}" type="pres">
      <dgm:prSet presAssocID="{98E6F46B-269C-4A47-935F-5229F460CC69}" presName="hierChild4" presStyleCnt="0"/>
      <dgm:spPr/>
      <dgm:t>
        <a:bodyPr/>
        <a:lstStyle/>
        <a:p>
          <a:endParaRPr lang="en-US"/>
        </a:p>
      </dgm:t>
    </dgm:pt>
    <dgm:pt modelId="{63B78CA9-4122-4280-ACCB-39950F19B213}" type="pres">
      <dgm:prSet presAssocID="{98E6F46B-269C-4A47-935F-5229F460CC69}" presName="hierChild5" presStyleCnt="0"/>
      <dgm:spPr/>
      <dgm:t>
        <a:bodyPr/>
        <a:lstStyle/>
        <a:p>
          <a:endParaRPr lang="en-US"/>
        </a:p>
      </dgm:t>
    </dgm:pt>
    <dgm:pt modelId="{AFBFE4A4-F709-4360-98EE-32EFA1A6F001}" type="pres">
      <dgm:prSet presAssocID="{80B36F67-BF0E-4230-AA89-E622F2B7E0D0}" presName="Name37" presStyleLbl="parChTrans1D4" presStyleIdx="14" presStyleCnt="22"/>
      <dgm:spPr/>
      <dgm:t>
        <a:bodyPr/>
        <a:lstStyle/>
        <a:p>
          <a:endParaRPr lang="en-US"/>
        </a:p>
      </dgm:t>
    </dgm:pt>
    <dgm:pt modelId="{A9A1165C-8AAF-4EC1-91ED-00A6A84D8B16}" type="pres">
      <dgm:prSet presAssocID="{BF238F1A-8186-40C4-AD2B-A637F1421B7A}" presName="hierRoot2" presStyleCnt="0">
        <dgm:presLayoutVars>
          <dgm:hierBranch val="init"/>
        </dgm:presLayoutVars>
      </dgm:prSet>
      <dgm:spPr/>
      <dgm:t>
        <a:bodyPr/>
        <a:lstStyle/>
        <a:p>
          <a:endParaRPr lang="en-US"/>
        </a:p>
      </dgm:t>
    </dgm:pt>
    <dgm:pt modelId="{9E9F0DF3-F02A-4B75-9B53-CACDE5D763E0}" type="pres">
      <dgm:prSet presAssocID="{BF238F1A-8186-40C4-AD2B-A637F1421B7A}" presName="rootComposite" presStyleCnt="0"/>
      <dgm:spPr/>
      <dgm:t>
        <a:bodyPr/>
        <a:lstStyle/>
        <a:p>
          <a:endParaRPr lang="en-US"/>
        </a:p>
      </dgm:t>
    </dgm:pt>
    <dgm:pt modelId="{5D7AF929-21BE-4704-A260-115724BC33D9}" type="pres">
      <dgm:prSet presAssocID="{BF238F1A-8186-40C4-AD2B-A637F1421B7A}" presName="rootText" presStyleLbl="node4" presStyleIdx="14" presStyleCnt="22">
        <dgm:presLayoutVars>
          <dgm:chPref val="3"/>
        </dgm:presLayoutVars>
      </dgm:prSet>
      <dgm:spPr/>
      <dgm:t>
        <a:bodyPr/>
        <a:lstStyle/>
        <a:p>
          <a:endParaRPr lang="en-US"/>
        </a:p>
      </dgm:t>
    </dgm:pt>
    <dgm:pt modelId="{D0E269B3-3B7C-4B84-9510-49874F469817}" type="pres">
      <dgm:prSet presAssocID="{BF238F1A-8186-40C4-AD2B-A637F1421B7A}" presName="rootConnector" presStyleLbl="node4" presStyleIdx="14" presStyleCnt="22"/>
      <dgm:spPr/>
      <dgm:t>
        <a:bodyPr/>
        <a:lstStyle/>
        <a:p>
          <a:endParaRPr lang="en-US"/>
        </a:p>
      </dgm:t>
    </dgm:pt>
    <dgm:pt modelId="{E4F2C97C-387F-4910-A5F0-2167BD7AA384}" type="pres">
      <dgm:prSet presAssocID="{BF238F1A-8186-40C4-AD2B-A637F1421B7A}" presName="hierChild4" presStyleCnt="0"/>
      <dgm:spPr/>
      <dgm:t>
        <a:bodyPr/>
        <a:lstStyle/>
        <a:p>
          <a:endParaRPr lang="en-US"/>
        </a:p>
      </dgm:t>
    </dgm:pt>
    <dgm:pt modelId="{CCDABC76-993E-470F-8A21-296242E88641}" type="pres">
      <dgm:prSet presAssocID="{BF238F1A-8186-40C4-AD2B-A637F1421B7A}" presName="hierChild5" presStyleCnt="0"/>
      <dgm:spPr/>
      <dgm:t>
        <a:bodyPr/>
        <a:lstStyle/>
        <a:p>
          <a:endParaRPr lang="en-US"/>
        </a:p>
      </dgm:t>
    </dgm:pt>
    <dgm:pt modelId="{8FE6B9C2-C0DA-4DBF-A9DD-2BE22F0617FE}" type="pres">
      <dgm:prSet presAssocID="{AECB9CF5-0951-44F1-AC36-C8E32A78495F}" presName="Name37" presStyleLbl="parChTrans1D4" presStyleIdx="15" presStyleCnt="22"/>
      <dgm:spPr/>
      <dgm:t>
        <a:bodyPr/>
        <a:lstStyle/>
        <a:p>
          <a:endParaRPr lang="en-US"/>
        </a:p>
      </dgm:t>
    </dgm:pt>
    <dgm:pt modelId="{BD7CA666-8055-4896-A5C2-760F7F7A967C}" type="pres">
      <dgm:prSet presAssocID="{F814E39E-BC30-4FE5-AFCE-B49D0E686D2D}" presName="hierRoot2" presStyleCnt="0">
        <dgm:presLayoutVars>
          <dgm:hierBranch val="init"/>
        </dgm:presLayoutVars>
      </dgm:prSet>
      <dgm:spPr/>
      <dgm:t>
        <a:bodyPr/>
        <a:lstStyle/>
        <a:p>
          <a:endParaRPr lang="en-US"/>
        </a:p>
      </dgm:t>
    </dgm:pt>
    <dgm:pt modelId="{F0861A48-1933-498A-AAD5-2D3BE31972AD}" type="pres">
      <dgm:prSet presAssocID="{F814E39E-BC30-4FE5-AFCE-B49D0E686D2D}" presName="rootComposite" presStyleCnt="0"/>
      <dgm:spPr/>
      <dgm:t>
        <a:bodyPr/>
        <a:lstStyle/>
        <a:p>
          <a:endParaRPr lang="en-US"/>
        </a:p>
      </dgm:t>
    </dgm:pt>
    <dgm:pt modelId="{E2423570-996B-4C36-BBB7-BC1E52BB8292}" type="pres">
      <dgm:prSet presAssocID="{F814E39E-BC30-4FE5-AFCE-B49D0E686D2D}" presName="rootText" presStyleLbl="node4" presStyleIdx="15" presStyleCnt="22">
        <dgm:presLayoutVars>
          <dgm:chPref val="3"/>
        </dgm:presLayoutVars>
      </dgm:prSet>
      <dgm:spPr/>
      <dgm:t>
        <a:bodyPr/>
        <a:lstStyle/>
        <a:p>
          <a:endParaRPr lang="en-US"/>
        </a:p>
      </dgm:t>
    </dgm:pt>
    <dgm:pt modelId="{B33D85CB-DA3B-47C2-8986-7542301B7A03}" type="pres">
      <dgm:prSet presAssocID="{F814E39E-BC30-4FE5-AFCE-B49D0E686D2D}" presName="rootConnector" presStyleLbl="node4" presStyleIdx="15" presStyleCnt="22"/>
      <dgm:spPr/>
      <dgm:t>
        <a:bodyPr/>
        <a:lstStyle/>
        <a:p>
          <a:endParaRPr lang="en-US"/>
        </a:p>
      </dgm:t>
    </dgm:pt>
    <dgm:pt modelId="{6DB10D40-C46D-47A2-A6B2-EAEE47879875}" type="pres">
      <dgm:prSet presAssocID="{F814E39E-BC30-4FE5-AFCE-B49D0E686D2D}" presName="hierChild4" presStyleCnt="0"/>
      <dgm:spPr/>
      <dgm:t>
        <a:bodyPr/>
        <a:lstStyle/>
        <a:p>
          <a:endParaRPr lang="en-US"/>
        </a:p>
      </dgm:t>
    </dgm:pt>
    <dgm:pt modelId="{62E87316-07C1-4536-B7E6-5CA77D1446BA}" type="pres">
      <dgm:prSet presAssocID="{F814E39E-BC30-4FE5-AFCE-B49D0E686D2D}" presName="hierChild5" presStyleCnt="0"/>
      <dgm:spPr/>
      <dgm:t>
        <a:bodyPr/>
        <a:lstStyle/>
        <a:p>
          <a:endParaRPr lang="en-US"/>
        </a:p>
      </dgm:t>
    </dgm:pt>
    <dgm:pt modelId="{2D80FBC0-7C53-433A-A5F7-6B1191176847}" type="pres">
      <dgm:prSet presAssocID="{6310D28A-CC3C-46D7-AA9E-B78EE856D614}" presName="hierChild5" presStyleCnt="0"/>
      <dgm:spPr/>
      <dgm:t>
        <a:bodyPr/>
        <a:lstStyle/>
        <a:p>
          <a:endParaRPr lang="en-US"/>
        </a:p>
      </dgm:t>
    </dgm:pt>
    <dgm:pt modelId="{FE810602-4516-40B2-B640-696C4302AFAA}" type="pres">
      <dgm:prSet presAssocID="{E4A92DC4-C868-4507-9764-8F4803D9C2D1}" presName="Name35" presStyleLbl="parChTrans1D3" presStyleIdx="8" presStyleCnt="10"/>
      <dgm:spPr/>
      <dgm:t>
        <a:bodyPr/>
        <a:lstStyle/>
        <a:p>
          <a:endParaRPr lang="en-US"/>
        </a:p>
      </dgm:t>
    </dgm:pt>
    <dgm:pt modelId="{24DB8764-417C-473C-A75D-EEA31F9834C9}" type="pres">
      <dgm:prSet presAssocID="{0AC90465-2646-482B-B1BA-549CB6CAAD20}" presName="hierRoot2" presStyleCnt="0">
        <dgm:presLayoutVars>
          <dgm:hierBranch val="init"/>
        </dgm:presLayoutVars>
      </dgm:prSet>
      <dgm:spPr/>
      <dgm:t>
        <a:bodyPr/>
        <a:lstStyle/>
        <a:p>
          <a:endParaRPr lang="en-US"/>
        </a:p>
      </dgm:t>
    </dgm:pt>
    <dgm:pt modelId="{4CECE74B-4175-42E7-9828-D67E2345835F}" type="pres">
      <dgm:prSet presAssocID="{0AC90465-2646-482B-B1BA-549CB6CAAD20}" presName="rootComposite" presStyleCnt="0"/>
      <dgm:spPr/>
      <dgm:t>
        <a:bodyPr/>
        <a:lstStyle/>
        <a:p>
          <a:endParaRPr lang="en-US"/>
        </a:p>
      </dgm:t>
    </dgm:pt>
    <dgm:pt modelId="{62D1485D-A3C7-434D-875E-536B84E8AC03}" type="pres">
      <dgm:prSet presAssocID="{0AC90465-2646-482B-B1BA-549CB6CAAD20}" presName="rootText" presStyleLbl="node3" presStyleIdx="8" presStyleCnt="10">
        <dgm:presLayoutVars>
          <dgm:chPref val="3"/>
        </dgm:presLayoutVars>
      </dgm:prSet>
      <dgm:spPr/>
      <dgm:t>
        <a:bodyPr/>
        <a:lstStyle/>
        <a:p>
          <a:endParaRPr lang="en-US"/>
        </a:p>
      </dgm:t>
    </dgm:pt>
    <dgm:pt modelId="{0BE6A523-FC48-41C1-88D0-25538D4E1F83}" type="pres">
      <dgm:prSet presAssocID="{0AC90465-2646-482B-B1BA-549CB6CAAD20}" presName="rootConnector" presStyleLbl="node3" presStyleIdx="8" presStyleCnt="10"/>
      <dgm:spPr/>
      <dgm:t>
        <a:bodyPr/>
        <a:lstStyle/>
        <a:p>
          <a:endParaRPr lang="en-US"/>
        </a:p>
      </dgm:t>
    </dgm:pt>
    <dgm:pt modelId="{A56BE152-9C60-4C1B-A8F6-D3CA30B12F71}" type="pres">
      <dgm:prSet presAssocID="{0AC90465-2646-482B-B1BA-549CB6CAAD20}" presName="hierChild4" presStyleCnt="0"/>
      <dgm:spPr/>
      <dgm:t>
        <a:bodyPr/>
        <a:lstStyle/>
        <a:p>
          <a:endParaRPr lang="en-US"/>
        </a:p>
      </dgm:t>
    </dgm:pt>
    <dgm:pt modelId="{42E15A2A-F6C8-48E9-B815-076C1A76DEF3}" type="pres">
      <dgm:prSet presAssocID="{B9472867-298D-43C1-96CD-195F0FE7C91A}" presName="Name37" presStyleLbl="parChTrans1D4" presStyleIdx="16" presStyleCnt="22"/>
      <dgm:spPr/>
      <dgm:t>
        <a:bodyPr/>
        <a:lstStyle/>
        <a:p>
          <a:endParaRPr lang="en-US"/>
        </a:p>
      </dgm:t>
    </dgm:pt>
    <dgm:pt modelId="{ECD66F89-CDD7-4349-9B04-654601DC4A95}" type="pres">
      <dgm:prSet presAssocID="{7688E395-E438-4A90-A8C1-4C59A5DAFED7}" presName="hierRoot2" presStyleCnt="0">
        <dgm:presLayoutVars>
          <dgm:hierBranch val="init"/>
        </dgm:presLayoutVars>
      </dgm:prSet>
      <dgm:spPr/>
      <dgm:t>
        <a:bodyPr/>
        <a:lstStyle/>
        <a:p>
          <a:endParaRPr lang="en-US"/>
        </a:p>
      </dgm:t>
    </dgm:pt>
    <dgm:pt modelId="{C50B45A5-1CD0-4F42-8D73-41DF40EE7DC9}" type="pres">
      <dgm:prSet presAssocID="{7688E395-E438-4A90-A8C1-4C59A5DAFED7}" presName="rootComposite" presStyleCnt="0"/>
      <dgm:spPr/>
      <dgm:t>
        <a:bodyPr/>
        <a:lstStyle/>
        <a:p>
          <a:endParaRPr lang="en-US"/>
        </a:p>
      </dgm:t>
    </dgm:pt>
    <dgm:pt modelId="{9679F9AC-59C0-4796-A74C-042D7D6C92CC}" type="pres">
      <dgm:prSet presAssocID="{7688E395-E438-4A90-A8C1-4C59A5DAFED7}" presName="rootText" presStyleLbl="node4" presStyleIdx="16" presStyleCnt="22">
        <dgm:presLayoutVars>
          <dgm:chPref val="3"/>
        </dgm:presLayoutVars>
      </dgm:prSet>
      <dgm:spPr/>
      <dgm:t>
        <a:bodyPr/>
        <a:lstStyle/>
        <a:p>
          <a:endParaRPr lang="en-US"/>
        </a:p>
      </dgm:t>
    </dgm:pt>
    <dgm:pt modelId="{BDB5D6D2-B8C9-4EF3-856E-EF58247EED89}" type="pres">
      <dgm:prSet presAssocID="{7688E395-E438-4A90-A8C1-4C59A5DAFED7}" presName="rootConnector" presStyleLbl="node4" presStyleIdx="16" presStyleCnt="22"/>
      <dgm:spPr/>
      <dgm:t>
        <a:bodyPr/>
        <a:lstStyle/>
        <a:p>
          <a:endParaRPr lang="en-US"/>
        </a:p>
      </dgm:t>
    </dgm:pt>
    <dgm:pt modelId="{E89925B9-36E5-4C5B-9ABC-F266BF8979E9}" type="pres">
      <dgm:prSet presAssocID="{7688E395-E438-4A90-A8C1-4C59A5DAFED7}" presName="hierChild4" presStyleCnt="0"/>
      <dgm:spPr/>
      <dgm:t>
        <a:bodyPr/>
        <a:lstStyle/>
        <a:p>
          <a:endParaRPr lang="en-US"/>
        </a:p>
      </dgm:t>
    </dgm:pt>
    <dgm:pt modelId="{F7F9542F-16B3-4BBC-934A-6FD62A27EE19}" type="pres">
      <dgm:prSet presAssocID="{7688E395-E438-4A90-A8C1-4C59A5DAFED7}" presName="hierChild5" presStyleCnt="0"/>
      <dgm:spPr/>
      <dgm:t>
        <a:bodyPr/>
        <a:lstStyle/>
        <a:p>
          <a:endParaRPr lang="en-US"/>
        </a:p>
      </dgm:t>
    </dgm:pt>
    <dgm:pt modelId="{A8AE5376-22FC-41E2-A921-9739986C3CF1}" type="pres">
      <dgm:prSet presAssocID="{9EAC67A9-B6C1-41FE-914F-22916323A6AC}" presName="Name37" presStyleLbl="parChTrans1D4" presStyleIdx="17" presStyleCnt="22"/>
      <dgm:spPr/>
      <dgm:t>
        <a:bodyPr/>
        <a:lstStyle/>
        <a:p>
          <a:endParaRPr lang="en-US"/>
        </a:p>
      </dgm:t>
    </dgm:pt>
    <dgm:pt modelId="{C877F737-6F5E-40A6-90DC-99FE4C6640AD}" type="pres">
      <dgm:prSet presAssocID="{23748E63-70D7-4924-8DBF-5A9FC212C0D1}" presName="hierRoot2" presStyleCnt="0">
        <dgm:presLayoutVars>
          <dgm:hierBranch val="init"/>
        </dgm:presLayoutVars>
      </dgm:prSet>
      <dgm:spPr/>
      <dgm:t>
        <a:bodyPr/>
        <a:lstStyle/>
        <a:p>
          <a:endParaRPr lang="en-US"/>
        </a:p>
      </dgm:t>
    </dgm:pt>
    <dgm:pt modelId="{55AA2A99-80F2-4EE6-A9BD-9732D2FD88AE}" type="pres">
      <dgm:prSet presAssocID="{23748E63-70D7-4924-8DBF-5A9FC212C0D1}" presName="rootComposite" presStyleCnt="0"/>
      <dgm:spPr/>
      <dgm:t>
        <a:bodyPr/>
        <a:lstStyle/>
        <a:p>
          <a:endParaRPr lang="en-US"/>
        </a:p>
      </dgm:t>
    </dgm:pt>
    <dgm:pt modelId="{2039FE88-45B1-4A7F-9CF4-C0FD54BFE24F}" type="pres">
      <dgm:prSet presAssocID="{23748E63-70D7-4924-8DBF-5A9FC212C0D1}" presName="rootText" presStyleLbl="node4" presStyleIdx="17" presStyleCnt="22">
        <dgm:presLayoutVars>
          <dgm:chPref val="3"/>
        </dgm:presLayoutVars>
      </dgm:prSet>
      <dgm:spPr/>
      <dgm:t>
        <a:bodyPr/>
        <a:lstStyle/>
        <a:p>
          <a:endParaRPr lang="en-US"/>
        </a:p>
      </dgm:t>
    </dgm:pt>
    <dgm:pt modelId="{8B1D2AF5-883F-4A65-A41A-15DF50F408AD}" type="pres">
      <dgm:prSet presAssocID="{23748E63-70D7-4924-8DBF-5A9FC212C0D1}" presName="rootConnector" presStyleLbl="node4" presStyleIdx="17" presStyleCnt="22"/>
      <dgm:spPr/>
      <dgm:t>
        <a:bodyPr/>
        <a:lstStyle/>
        <a:p>
          <a:endParaRPr lang="en-US"/>
        </a:p>
      </dgm:t>
    </dgm:pt>
    <dgm:pt modelId="{6A033216-D42C-438D-856B-E5EA9C0F2257}" type="pres">
      <dgm:prSet presAssocID="{23748E63-70D7-4924-8DBF-5A9FC212C0D1}" presName="hierChild4" presStyleCnt="0"/>
      <dgm:spPr/>
      <dgm:t>
        <a:bodyPr/>
        <a:lstStyle/>
        <a:p>
          <a:endParaRPr lang="en-US"/>
        </a:p>
      </dgm:t>
    </dgm:pt>
    <dgm:pt modelId="{63A1406B-18BA-4DE4-944F-0E1A13881CA0}" type="pres">
      <dgm:prSet presAssocID="{23748E63-70D7-4924-8DBF-5A9FC212C0D1}" presName="hierChild5" presStyleCnt="0"/>
      <dgm:spPr/>
      <dgm:t>
        <a:bodyPr/>
        <a:lstStyle/>
        <a:p>
          <a:endParaRPr lang="en-US"/>
        </a:p>
      </dgm:t>
    </dgm:pt>
    <dgm:pt modelId="{170271B5-CAC9-4D59-8E09-879FBA8D36A0}" type="pres">
      <dgm:prSet presAssocID="{D98A47B4-0F69-4D7A-8D20-874F35B76A43}" presName="Name37" presStyleLbl="parChTrans1D4" presStyleIdx="18" presStyleCnt="22"/>
      <dgm:spPr/>
      <dgm:t>
        <a:bodyPr/>
        <a:lstStyle/>
        <a:p>
          <a:endParaRPr lang="en-US"/>
        </a:p>
      </dgm:t>
    </dgm:pt>
    <dgm:pt modelId="{822272FE-BDEC-4B6B-931C-7526F6776FFA}" type="pres">
      <dgm:prSet presAssocID="{E0465F36-E479-460E-B34A-CC96800A4E2C}" presName="hierRoot2" presStyleCnt="0">
        <dgm:presLayoutVars>
          <dgm:hierBranch val="init"/>
        </dgm:presLayoutVars>
      </dgm:prSet>
      <dgm:spPr/>
      <dgm:t>
        <a:bodyPr/>
        <a:lstStyle/>
        <a:p>
          <a:endParaRPr lang="en-US"/>
        </a:p>
      </dgm:t>
    </dgm:pt>
    <dgm:pt modelId="{08E3D4F0-AA7B-4619-AE75-C07D14D60DF7}" type="pres">
      <dgm:prSet presAssocID="{E0465F36-E479-460E-B34A-CC96800A4E2C}" presName="rootComposite" presStyleCnt="0"/>
      <dgm:spPr/>
      <dgm:t>
        <a:bodyPr/>
        <a:lstStyle/>
        <a:p>
          <a:endParaRPr lang="en-US"/>
        </a:p>
      </dgm:t>
    </dgm:pt>
    <dgm:pt modelId="{A51A12FC-051F-4104-A46A-974C15B62B36}" type="pres">
      <dgm:prSet presAssocID="{E0465F36-E479-460E-B34A-CC96800A4E2C}" presName="rootText" presStyleLbl="node4" presStyleIdx="18" presStyleCnt="22">
        <dgm:presLayoutVars>
          <dgm:chPref val="3"/>
        </dgm:presLayoutVars>
      </dgm:prSet>
      <dgm:spPr/>
      <dgm:t>
        <a:bodyPr/>
        <a:lstStyle/>
        <a:p>
          <a:endParaRPr lang="en-US"/>
        </a:p>
      </dgm:t>
    </dgm:pt>
    <dgm:pt modelId="{54893D81-E22D-46B7-AE44-B69947969C69}" type="pres">
      <dgm:prSet presAssocID="{E0465F36-E479-460E-B34A-CC96800A4E2C}" presName="rootConnector" presStyleLbl="node4" presStyleIdx="18" presStyleCnt="22"/>
      <dgm:spPr/>
      <dgm:t>
        <a:bodyPr/>
        <a:lstStyle/>
        <a:p>
          <a:endParaRPr lang="en-US"/>
        </a:p>
      </dgm:t>
    </dgm:pt>
    <dgm:pt modelId="{4106B724-DB3F-4F11-BB3D-B085DB994B3E}" type="pres">
      <dgm:prSet presAssocID="{E0465F36-E479-460E-B34A-CC96800A4E2C}" presName="hierChild4" presStyleCnt="0"/>
      <dgm:spPr/>
      <dgm:t>
        <a:bodyPr/>
        <a:lstStyle/>
        <a:p>
          <a:endParaRPr lang="en-US"/>
        </a:p>
      </dgm:t>
    </dgm:pt>
    <dgm:pt modelId="{6333197B-6ECC-42E1-A612-2C0FF370C778}" type="pres">
      <dgm:prSet presAssocID="{E0465F36-E479-460E-B34A-CC96800A4E2C}" presName="hierChild5" presStyleCnt="0"/>
      <dgm:spPr/>
      <dgm:t>
        <a:bodyPr/>
        <a:lstStyle/>
        <a:p>
          <a:endParaRPr lang="en-US"/>
        </a:p>
      </dgm:t>
    </dgm:pt>
    <dgm:pt modelId="{5FD954CA-EC22-4C99-9047-A9A883094F5E}" type="pres">
      <dgm:prSet presAssocID="{0AC90465-2646-482B-B1BA-549CB6CAAD20}" presName="hierChild5" presStyleCnt="0"/>
      <dgm:spPr/>
      <dgm:t>
        <a:bodyPr/>
        <a:lstStyle/>
        <a:p>
          <a:endParaRPr lang="en-US"/>
        </a:p>
      </dgm:t>
    </dgm:pt>
    <dgm:pt modelId="{228AF2A2-8262-4040-A738-8FDAA6AA404E}" type="pres">
      <dgm:prSet presAssocID="{916A85A5-367F-4240-94B3-B511E8DF87ED}" presName="Name35" presStyleLbl="parChTrans1D3" presStyleIdx="9" presStyleCnt="10"/>
      <dgm:spPr/>
      <dgm:t>
        <a:bodyPr/>
        <a:lstStyle/>
        <a:p>
          <a:endParaRPr lang="en-US"/>
        </a:p>
      </dgm:t>
    </dgm:pt>
    <dgm:pt modelId="{37001FE8-83AD-4A98-A51A-DC1991A8FE41}" type="pres">
      <dgm:prSet presAssocID="{4B15600B-5E23-48F6-944E-DC211DB7EC2D}" presName="hierRoot2" presStyleCnt="0">
        <dgm:presLayoutVars>
          <dgm:hierBranch val="init"/>
        </dgm:presLayoutVars>
      </dgm:prSet>
      <dgm:spPr/>
      <dgm:t>
        <a:bodyPr/>
        <a:lstStyle/>
        <a:p>
          <a:endParaRPr lang="en-US"/>
        </a:p>
      </dgm:t>
    </dgm:pt>
    <dgm:pt modelId="{2C54DF49-B5BB-4E7F-89FB-17E32245BE06}" type="pres">
      <dgm:prSet presAssocID="{4B15600B-5E23-48F6-944E-DC211DB7EC2D}" presName="rootComposite" presStyleCnt="0"/>
      <dgm:spPr/>
      <dgm:t>
        <a:bodyPr/>
        <a:lstStyle/>
        <a:p>
          <a:endParaRPr lang="en-US"/>
        </a:p>
      </dgm:t>
    </dgm:pt>
    <dgm:pt modelId="{B08E905C-2612-4267-956B-ED5B84324286}" type="pres">
      <dgm:prSet presAssocID="{4B15600B-5E23-48F6-944E-DC211DB7EC2D}" presName="rootText" presStyleLbl="node3" presStyleIdx="9" presStyleCnt="10">
        <dgm:presLayoutVars>
          <dgm:chPref val="3"/>
        </dgm:presLayoutVars>
      </dgm:prSet>
      <dgm:spPr/>
      <dgm:t>
        <a:bodyPr/>
        <a:lstStyle/>
        <a:p>
          <a:endParaRPr lang="en-US"/>
        </a:p>
      </dgm:t>
    </dgm:pt>
    <dgm:pt modelId="{FE9BEBFD-9D59-4B6F-84D2-2DDF3D211B7D}" type="pres">
      <dgm:prSet presAssocID="{4B15600B-5E23-48F6-944E-DC211DB7EC2D}" presName="rootConnector" presStyleLbl="node3" presStyleIdx="9" presStyleCnt="10"/>
      <dgm:spPr/>
      <dgm:t>
        <a:bodyPr/>
        <a:lstStyle/>
        <a:p>
          <a:endParaRPr lang="en-US"/>
        </a:p>
      </dgm:t>
    </dgm:pt>
    <dgm:pt modelId="{AD8159A9-FA2E-4323-9D88-3F5B5A37CE55}" type="pres">
      <dgm:prSet presAssocID="{4B15600B-5E23-48F6-944E-DC211DB7EC2D}" presName="hierChild4" presStyleCnt="0"/>
      <dgm:spPr/>
      <dgm:t>
        <a:bodyPr/>
        <a:lstStyle/>
        <a:p>
          <a:endParaRPr lang="en-US"/>
        </a:p>
      </dgm:t>
    </dgm:pt>
    <dgm:pt modelId="{573F1B24-6033-4E68-B91C-747B7851A0CB}" type="pres">
      <dgm:prSet presAssocID="{E5391CCC-C3B9-41BE-BEF9-0FC34D48B681}" presName="Name37" presStyleLbl="parChTrans1D4" presStyleIdx="19" presStyleCnt="22"/>
      <dgm:spPr/>
      <dgm:t>
        <a:bodyPr/>
        <a:lstStyle/>
        <a:p>
          <a:endParaRPr lang="en-US"/>
        </a:p>
      </dgm:t>
    </dgm:pt>
    <dgm:pt modelId="{062E5461-865B-4428-A619-312ECA8DB4EC}" type="pres">
      <dgm:prSet presAssocID="{B6C7A7C7-E930-4C06-B71F-69F76B53A573}" presName="hierRoot2" presStyleCnt="0">
        <dgm:presLayoutVars>
          <dgm:hierBranch val="init"/>
        </dgm:presLayoutVars>
      </dgm:prSet>
      <dgm:spPr/>
      <dgm:t>
        <a:bodyPr/>
        <a:lstStyle/>
        <a:p>
          <a:endParaRPr lang="en-US"/>
        </a:p>
      </dgm:t>
    </dgm:pt>
    <dgm:pt modelId="{683D8492-57C3-465A-9AF5-8D5FB3EE77BF}" type="pres">
      <dgm:prSet presAssocID="{B6C7A7C7-E930-4C06-B71F-69F76B53A573}" presName="rootComposite" presStyleCnt="0"/>
      <dgm:spPr/>
      <dgm:t>
        <a:bodyPr/>
        <a:lstStyle/>
        <a:p>
          <a:endParaRPr lang="en-US"/>
        </a:p>
      </dgm:t>
    </dgm:pt>
    <dgm:pt modelId="{8DD4DFE2-28A2-4B7C-90B1-99D2096C09AB}" type="pres">
      <dgm:prSet presAssocID="{B6C7A7C7-E930-4C06-B71F-69F76B53A573}" presName="rootText" presStyleLbl="node4" presStyleIdx="19" presStyleCnt="22">
        <dgm:presLayoutVars>
          <dgm:chPref val="3"/>
        </dgm:presLayoutVars>
      </dgm:prSet>
      <dgm:spPr/>
      <dgm:t>
        <a:bodyPr/>
        <a:lstStyle/>
        <a:p>
          <a:endParaRPr lang="en-US"/>
        </a:p>
      </dgm:t>
    </dgm:pt>
    <dgm:pt modelId="{ADC6BF11-D2B6-4BE2-B99C-060E36B91F2F}" type="pres">
      <dgm:prSet presAssocID="{B6C7A7C7-E930-4C06-B71F-69F76B53A573}" presName="rootConnector" presStyleLbl="node4" presStyleIdx="19" presStyleCnt="22"/>
      <dgm:spPr/>
      <dgm:t>
        <a:bodyPr/>
        <a:lstStyle/>
        <a:p>
          <a:endParaRPr lang="en-US"/>
        </a:p>
      </dgm:t>
    </dgm:pt>
    <dgm:pt modelId="{A307A08E-F963-43F0-988C-32BDAE8FFB74}" type="pres">
      <dgm:prSet presAssocID="{B6C7A7C7-E930-4C06-B71F-69F76B53A573}" presName="hierChild4" presStyleCnt="0"/>
      <dgm:spPr/>
      <dgm:t>
        <a:bodyPr/>
        <a:lstStyle/>
        <a:p>
          <a:endParaRPr lang="en-US"/>
        </a:p>
      </dgm:t>
    </dgm:pt>
    <dgm:pt modelId="{640EFD62-9768-4C1D-A2FD-2B5991435FF6}" type="pres">
      <dgm:prSet presAssocID="{B6C7A7C7-E930-4C06-B71F-69F76B53A573}" presName="hierChild5" presStyleCnt="0"/>
      <dgm:spPr/>
      <dgm:t>
        <a:bodyPr/>
        <a:lstStyle/>
        <a:p>
          <a:endParaRPr lang="en-US"/>
        </a:p>
      </dgm:t>
    </dgm:pt>
    <dgm:pt modelId="{80DEC230-582A-4593-8C1B-B7F2F3F517ED}" type="pres">
      <dgm:prSet presAssocID="{D24E1559-3671-4B3C-9791-E0A8123C4C12}" presName="Name37" presStyleLbl="parChTrans1D4" presStyleIdx="20" presStyleCnt="22"/>
      <dgm:spPr/>
      <dgm:t>
        <a:bodyPr/>
        <a:lstStyle/>
        <a:p>
          <a:endParaRPr lang="en-US"/>
        </a:p>
      </dgm:t>
    </dgm:pt>
    <dgm:pt modelId="{1FB89C69-9266-4169-81C2-E097C34BBB01}" type="pres">
      <dgm:prSet presAssocID="{CAE6EED8-FCCA-43AC-9822-A700D97116A4}" presName="hierRoot2" presStyleCnt="0">
        <dgm:presLayoutVars>
          <dgm:hierBranch val="init"/>
        </dgm:presLayoutVars>
      </dgm:prSet>
      <dgm:spPr/>
      <dgm:t>
        <a:bodyPr/>
        <a:lstStyle/>
        <a:p>
          <a:endParaRPr lang="en-US"/>
        </a:p>
      </dgm:t>
    </dgm:pt>
    <dgm:pt modelId="{A9664318-5BFA-47B5-9FD6-6F4275A22046}" type="pres">
      <dgm:prSet presAssocID="{CAE6EED8-FCCA-43AC-9822-A700D97116A4}" presName="rootComposite" presStyleCnt="0"/>
      <dgm:spPr/>
      <dgm:t>
        <a:bodyPr/>
        <a:lstStyle/>
        <a:p>
          <a:endParaRPr lang="en-US"/>
        </a:p>
      </dgm:t>
    </dgm:pt>
    <dgm:pt modelId="{6CC7FFC2-CA09-4C50-AE7E-9C38DD747AAB}" type="pres">
      <dgm:prSet presAssocID="{CAE6EED8-FCCA-43AC-9822-A700D97116A4}" presName="rootText" presStyleLbl="node4" presStyleIdx="20" presStyleCnt="22">
        <dgm:presLayoutVars>
          <dgm:chPref val="3"/>
        </dgm:presLayoutVars>
      </dgm:prSet>
      <dgm:spPr/>
      <dgm:t>
        <a:bodyPr/>
        <a:lstStyle/>
        <a:p>
          <a:endParaRPr lang="en-ZA"/>
        </a:p>
      </dgm:t>
    </dgm:pt>
    <dgm:pt modelId="{FA945E87-F1FB-4172-A8F5-5425D95CDDA4}" type="pres">
      <dgm:prSet presAssocID="{CAE6EED8-FCCA-43AC-9822-A700D97116A4}" presName="rootConnector" presStyleLbl="node4" presStyleIdx="20" presStyleCnt="22"/>
      <dgm:spPr/>
      <dgm:t>
        <a:bodyPr/>
        <a:lstStyle/>
        <a:p>
          <a:endParaRPr lang="en-US"/>
        </a:p>
      </dgm:t>
    </dgm:pt>
    <dgm:pt modelId="{B8844501-94F4-408A-9FF2-6BA3A55E7754}" type="pres">
      <dgm:prSet presAssocID="{CAE6EED8-FCCA-43AC-9822-A700D97116A4}" presName="hierChild4" presStyleCnt="0"/>
      <dgm:spPr/>
      <dgm:t>
        <a:bodyPr/>
        <a:lstStyle/>
        <a:p>
          <a:endParaRPr lang="en-US"/>
        </a:p>
      </dgm:t>
    </dgm:pt>
    <dgm:pt modelId="{72890415-A643-4506-8E9C-1CA9B1C49C51}" type="pres">
      <dgm:prSet presAssocID="{CAE6EED8-FCCA-43AC-9822-A700D97116A4}" presName="hierChild5" presStyleCnt="0"/>
      <dgm:spPr/>
      <dgm:t>
        <a:bodyPr/>
        <a:lstStyle/>
        <a:p>
          <a:endParaRPr lang="en-US"/>
        </a:p>
      </dgm:t>
    </dgm:pt>
    <dgm:pt modelId="{FD26DAE8-A404-43F6-8BE2-2449CB38BDF2}" type="pres">
      <dgm:prSet presAssocID="{FF8A1862-746E-443A-AD20-C9F512CA79C9}" presName="Name37" presStyleLbl="parChTrans1D4" presStyleIdx="21" presStyleCnt="22"/>
      <dgm:spPr/>
      <dgm:t>
        <a:bodyPr/>
        <a:lstStyle/>
        <a:p>
          <a:endParaRPr lang="en-US"/>
        </a:p>
      </dgm:t>
    </dgm:pt>
    <dgm:pt modelId="{B5753180-31DA-4394-B661-928ADBE42E04}" type="pres">
      <dgm:prSet presAssocID="{2E1D6C57-5F2B-48F5-B2F7-830D5745167D}" presName="hierRoot2" presStyleCnt="0">
        <dgm:presLayoutVars>
          <dgm:hierBranch val="init"/>
        </dgm:presLayoutVars>
      </dgm:prSet>
      <dgm:spPr/>
      <dgm:t>
        <a:bodyPr/>
        <a:lstStyle/>
        <a:p>
          <a:endParaRPr lang="en-US"/>
        </a:p>
      </dgm:t>
    </dgm:pt>
    <dgm:pt modelId="{47BA2F86-AE34-479A-A377-03030B33C92A}" type="pres">
      <dgm:prSet presAssocID="{2E1D6C57-5F2B-48F5-B2F7-830D5745167D}" presName="rootComposite" presStyleCnt="0"/>
      <dgm:spPr/>
      <dgm:t>
        <a:bodyPr/>
        <a:lstStyle/>
        <a:p>
          <a:endParaRPr lang="en-US"/>
        </a:p>
      </dgm:t>
    </dgm:pt>
    <dgm:pt modelId="{762B52C0-49DD-4946-83EB-84AA2F49F24D}" type="pres">
      <dgm:prSet presAssocID="{2E1D6C57-5F2B-48F5-B2F7-830D5745167D}" presName="rootText" presStyleLbl="node4" presStyleIdx="21" presStyleCnt="22">
        <dgm:presLayoutVars>
          <dgm:chPref val="3"/>
        </dgm:presLayoutVars>
      </dgm:prSet>
      <dgm:spPr/>
      <dgm:t>
        <a:bodyPr/>
        <a:lstStyle/>
        <a:p>
          <a:endParaRPr lang="en-US"/>
        </a:p>
      </dgm:t>
    </dgm:pt>
    <dgm:pt modelId="{796440E6-4D18-416F-A858-93F170990D47}" type="pres">
      <dgm:prSet presAssocID="{2E1D6C57-5F2B-48F5-B2F7-830D5745167D}" presName="rootConnector" presStyleLbl="node4" presStyleIdx="21" presStyleCnt="22"/>
      <dgm:spPr/>
      <dgm:t>
        <a:bodyPr/>
        <a:lstStyle/>
        <a:p>
          <a:endParaRPr lang="en-US"/>
        </a:p>
      </dgm:t>
    </dgm:pt>
    <dgm:pt modelId="{E37BBBD9-0957-4105-9D53-679BAC72CE8F}" type="pres">
      <dgm:prSet presAssocID="{2E1D6C57-5F2B-48F5-B2F7-830D5745167D}" presName="hierChild4" presStyleCnt="0"/>
      <dgm:spPr/>
      <dgm:t>
        <a:bodyPr/>
        <a:lstStyle/>
        <a:p>
          <a:endParaRPr lang="en-US"/>
        </a:p>
      </dgm:t>
    </dgm:pt>
    <dgm:pt modelId="{87080E6A-8405-4035-89B3-9F87A69E3B57}" type="pres">
      <dgm:prSet presAssocID="{2E1D6C57-5F2B-48F5-B2F7-830D5745167D}" presName="hierChild5" presStyleCnt="0"/>
      <dgm:spPr/>
      <dgm:t>
        <a:bodyPr/>
        <a:lstStyle/>
        <a:p>
          <a:endParaRPr lang="en-US"/>
        </a:p>
      </dgm:t>
    </dgm:pt>
    <dgm:pt modelId="{F432404C-9F27-464F-8CF2-782777FF9BC9}" type="pres">
      <dgm:prSet presAssocID="{4B15600B-5E23-48F6-944E-DC211DB7EC2D}" presName="hierChild5" presStyleCnt="0"/>
      <dgm:spPr/>
      <dgm:t>
        <a:bodyPr/>
        <a:lstStyle/>
        <a:p>
          <a:endParaRPr lang="en-US"/>
        </a:p>
      </dgm:t>
    </dgm:pt>
    <dgm:pt modelId="{C6D26542-5E59-44B6-A4B8-A63D8DEF9DBD}" type="pres">
      <dgm:prSet presAssocID="{7A9B7450-AB02-4957-A5BB-089DBB64A111}" presName="hierChild5" presStyleCnt="0"/>
      <dgm:spPr/>
      <dgm:t>
        <a:bodyPr/>
        <a:lstStyle/>
        <a:p>
          <a:endParaRPr lang="en-US"/>
        </a:p>
      </dgm:t>
    </dgm:pt>
    <dgm:pt modelId="{04936E27-6AE2-41AF-BC49-D29ADF340980}" type="pres">
      <dgm:prSet presAssocID="{B4C9DA70-A879-4472-9FDF-B20E5E67D80C}" presName="hierChild3" presStyleCnt="0"/>
      <dgm:spPr/>
      <dgm:t>
        <a:bodyPr/>
        <a:lstStyle/>
        <a:p>
          <a:endParaRPr lang="en-US"/>
        </a:p>
      </dgm:t>
    </dgm:pt>
    <dgm:pt modelId="{9A9BF714-27BC-4E1D-B686-65EFEC5BA61D}" type="pres">
      <dgm:prSet presAssocID="{A2ECA55F-F93D-4870-9A07-501504B5F16B}" presName="Name111" presStyleLbl="parChTrans1D2" presStyleIdx="2" presStyleCnt="3"/>
      <dgm:spPr/>
      <dgm:t>
        <a:bodyPr/>
        <a:lstStyle/>
        <a:p>
          <a:endParaRPr lang="en-US"/>
        </a:p>
      </dgm:t>
    </dgm:pt>
    <dgm:pt modelId="{95A65021-4C8D-4978-8A86-06335067BED9}" type="pres">
      <dgm:prSet presAssocID="{5D2DA77A-9C1D-444E-8359-9873F35298EA}" presName="hierRoot3" presStyleCnt="0">
        <dgm:presLayoutVars>
          <dgm:hierBranch val="init"/>
        </dgm:presLayoutVars>
      </dgm:prSet>
      <dgm:spPr/>
      <dgm:t>
        <a:bodyPr/>
        <a:lstStyle/>
        <a:p>
          <a:endParaRPr lang="en-US"/>
        </a:p>
      </dgm:t>
    </dgm:pt>
    <dgm:pt modelId="{FA359FE8-258A-4A10-8745-52A0E00D4D83}" type="pres">
      <dgm:prSet presAssocID="{5D2DA77A-9C1D-444E-8359-9873F35298EA}" presName="rootComposite3" presStyleCnt="0"/>
      <dgm:spPr/>
      <dgm:t>
        <a:bodyPr/>
        <a:lstStyle/>
        <a:p>
          <a:endParaRPr lang="en-US"/>
        </a:p>
      </dgm:t>
    </dgm:pt>
    <dgm:pt modelId="{66CD7213-8B09-45A3-9706-75852CB17D1A}" type="pres">
      <dgm:prSet presAssocID="{5D2DA77A-9C1D-444E-8359-9873F35298EA}" presName="rootText3" presStyleLbl="asst1" presStyleIdx="0" presStyleCnt="1">
        <dgm:presLayoutVars>
          <dgm:chPref val="3"/>
        </dgm:presLayoutVars>
      </dgm:prSet>
      <dgm:spPr/>
      <dgm:t>
        <a:bodyPr/>
        <a:lstStyle/>
        <a:p>
          <a:endParaRPr lang="en-US"/>
        </a:p>
      </dgm:t>
    </dgm:pt>
    <dgm:pt modelId="{4C842737-6855-419F-BAC0-8DF9E28D7184}" type="pres">
      <dgm:prSet presAssocID="{5D2DA77A-9C1D-444E-8359-9873F35298EA}" presName="rootConnector3" presStyleLbl="asst1" presStyleIdx="0" presStyleCnt="1"/>
      <dgm:spPr/>
      <dgm:t>
        <a:bodyPr/>
        <a:lstStyle/>
        <a:p>
          <a:endParaRPr lang="en-US"/>
        </a:p>
      </dgm:t>
    </dgm:pt>
    <dgm:pt modelId="{2B30BB3A-9366-4174-B251-A7B296AC369B}" type="pres">
      <dgm:prSet presAssocID="{5D2DA77A-9C1D-444E-8359-9873F35298EA}" presName="hierChild6" presStyleCnt="0"/>
      <dgm:spPr/>
      <dgm:t>
        <a:bodyPr/>
        <a:lstStyle/>
        <a:p>
          <a:endParaRPr lang="en-US"/>
        </a:p>
      </dgm:t>
    </dgm:pt>
    <dgm:pt modelId="{B9846853-4E69-4757-A17A-0B5847B669E6}" type="pres">
      <dgm:prSet presAssocID="{5D2DA77A-9C1D-444E-8359-9873F35298EA}" presName="hierChild7" presStyleCnt="0"/>
      <dgm:spPr/>
      <dgm:t>
        <a:bodyPr/>
        <a:lstStyle/>
        <a:p>
          <a:endParaRPr lang="en-US"/>
        </a:p>
      </dgm:t>
    </dgm:pt>
  </dgm:ptLst>
  <dgm:cxnLst>
    <dgm:cxn modelId="{C1B43251-AB8D-4AC9-9B72-4C7D8175A726}" type="presOf" srcId="{4B15600B-5E23-48F6-944E-DC211DB7EC2D}" destId="{FE9BEBFD-9D59-4B6F-84D2-2DDF3D211B7D}" srcOrd="1" destOrd="0" presId="urn:microsoft.com/office/officeart/2005/8/layout/orgChart1"/>
    <dgm:cxn modelId="{66CF9145-B301-45BF-9BA3-97A1C384619F}" type="presOf" srcId="{43A61EAE-701A-4E82-96FC-928E7C848BCB}" destId="{02FC038C-7C80-4167-AB10-B5DD535D47A8}" srcOrd="0" destOrd="0" presId="urn:microsoft.com/office/officeart/2005/8/layout/orgChart1"/>
    <dgm:cxn modelId="{2DB76CF3-8B87-4DD4-9CCF-F612E9AD87AB}" type="presOf" srcId="{F4EE03BE-CF8E-4BF0-B6FE-6A53C9264B2F}" destId="{07439CB8-5A6E-4C05-8DE2-50699CD6ADD4}" srcOrd="0" destOrd="0" presId="urn:microsoft.com/office/officeart/2005/8/layout/orgChart1"/>
    <dgm:cxn modelId="{CF30CDFB-FA75-4285-A825-8E820BE60F5D}" srcId="{6310D28A-CC3C-46D7-AA9E-B78EE856D614}" destId="{98E6F46B-269C-4A47-935F-5229F460CC69}" srcOrd="0" destOrd="0" parTransId="{21770C90-FDA5-438E-B189-AC34814988A7}" sibTransId="{95AA10A0-A6DA-47C8-A845-0D76E37745FB}"/>
    <dgm:cxn modelId="{A518EAA1-B52F-4C02-AA07-50712CD183F4}" type="presOf" srcId="{7A9B7450-AB02-4957-A5BB-089DBB64A111}" destId="{BD4CE4E9-FDDA-4536-A52E-63E2E8989577}" srcOrd="0" destOrd="0" presId="urn:microsoft.com/office/officeart/2005/8/layout/orgChart1"/>
    <dgm:cxn modelId="{63FE111B-498D-4BF2-8D41-311039CE66B1}" type="presOf" srcId="{1ECB169E-D9C6-4BEB-96CD-1DCEDA2832FF}" destId="{FB4D6168-C5CB-48DD-9309-160D9051A90A}" srcOrd="1" destOrd="0" presId="urn:microsoft.com/office/officeart/2005/8/layout/orgChart1"/>
    <dgm:cxn modelId="{CA706EBD-6625-4F21-8EF0-12BBA8F93D1E}" type="presOf" srcId="{346556FB-4157-448D-BB5A-D5947D488526}" destId="{0C7659EC-D67E-4898-BD68-B840DC72C0A1}" srcOrd="1" destOrd="0" presId="urn:microsoft.com/office/officeart/2005/8/layout/orgChart1"/>
    <dgm:cxn modelId="{AB9D1CAA-907C-4823-98E7-15035B9E41CA}" srcId="{ACB35D07-99B9-4CFE-8B28-FB296057A209}" destId="{9D9573E2-FF8D-4F37-B924-84EC58634394}" srcOrd="2" destOrd="0" parTransId="{B978D9A5-848A-4AE0-A33A-3C65FB05616D}" sibTransId="{78D35637-586F-409B-9361-1281BD9BEFCC}"/>
    <dgm:cxn modelId="{18772EAB-9978-45F0-AFDD-B7A1F6A7F46C}" srcId="{7A9B7450-AB02-4957-A5BB-089DBB64A111}" destId="{FE4D0299-2649-41E7-8550-7C2B11B852AF}" srcOrd="1" destOrd="0" parTransId="{E3754E45-6C01-4C38-912E-A7D21D967D9A}" sibTransId="{CC81F540-A8FA-4DDC-AB55-53222F7E55E4}"/>
    <dgm:cxn modelId="{A93A9146-08B7-4CBF-BF9B-BEBF3E3B5FC9}" srcId="{4B15600B-5E23-48F6-944E-DC211DB7EC2D}" destId="{CAE6EED8-FCCA-43AC-9822-A700D97116A4}" srcOrd="1" destOrd="0" parTransId="{D24E1559-3671-4B3C-9791-E0A8123C4C12}" sibTransId="{F6C116F9-E55C-4791-8FED-16DC2677EE3D}"/>
    <dgm:cxn modelId="{78E85DFF-5AB6-406D-9161-4A36826E27DE}" type="presOf" srcId="{4A5CC233-885F-48B9-A114-E3D23DB91492}" destId="{3EB3D0B3-0778-425D-A96E-931DD7238AC5}" srcOrd="1" destOrd="0" presId="urn:microsoft.com/office/officeart/2005/8/layout/orgChart1"/>
    <dgm:cxn modelId="{F440A399-8FA2-482C-99AB-DF07498798B7}" srcId="{2954BBC4-AAB5-4B7E-8DE2-54031867A291}" destId="{43A61EAE-701A-4E82-96FC-928E7C848BCB}" srcOrd="2" destOrd="0" parTransId="{FFA14400-0186-4AA6-BB07-D25DA1BFB5CB}" sibTransId="{7A6BCC7B-9803-4F3D-BFFC-4F9A2B2D7102}"/>
    <dgm:cxn modelId="{704E45CA-8BCA-4477-AE6A-435E06C98594}" type="presOf" srcId="{E4A92DC4-C868-4507-9764-8F4803D9C2D1}" destId="{FE810602-4516-40B2-B640-696C4302AFAA}" srcOrd="0" destOrd="0" presId="urn:microsoft.com/office/officeart/2005/8/layout/orgChart1"/>
    <dgm:cxn modelId="{A368BA15-9471-4847-92B8-CD9599D97023}" type="presOf" srcId="{9D9573E2-FF8D-4F37-B924-84EC58634394}" destId="{888D4E93-D5C5-478A-B32B-9588AC0F1355}" srcOrd="0" destOrd="0" presId="urn:microsoft.com/office/officeart/2005/8/layout/orgChart1"/>
    <dgm:cxn modelId="{B3440105-4A81-4AD4-BB2A-8150BB059EE2}" type="presOf" srcId="{A4374AE2-0EC2-40AD-B051-42E226A7970F}" destId="{62EBD48B-7947-4564-BE16-CA2194B2A93B}" srcOrd="0" destOrd="0" presId="urn:microsoft.com/office/officeart/2005/8/layout/orgChart1"/>
    <dgm:cxn modelId="{7EF37BE8-610E-40E0-8D82-EF30B1790FB9}" srcId="{B4C9DA70-A879-4472-9FDF-B20E5E67D80C}" destId="{7A9B7450-AB02-4957-A5BB-089DBB64A111}" srcOrd="2" destOrd="0" parTransId="{276D4C2F-D1F3-4A10-B2BF-7E00BDF7A0C7}" sibTransId="{BDE9ADDF-BE7C-4E68-86AA-CF3BCDAFC681}"/>
    <dgm:cxn modelId="{157FAEA8-471C-46F9-B6F8-185E2B0AB5D1}" type="presOf" srcId="{CD7F014B-8820-4EC1-BB87-212A2AA860BC}" destId="{3890FF78-3262-4CC5-984C-0FE9366B87D3}" srcOrd="1" destOrd="0" presId="urn:microsoft.com/office/officeart/2005/8/layout/orgChart1"/>
    <dgm:cxn modelId="{06D0FC76-7C0E-43B0-93EE-D868E19D8C49}" type="presOf" srcId="{21770C90-FDA5-438E-B189-AC34814988A7}" destId="{2865B64D-47CA-4837-8850-7990AA83A5F8}" srcOrd="0" destOrd="0" presId="urn:microsoft.com/office/officeart/2005/8/layout/orgChart1"/>
    <dgm:cxn modelId="{051BBD3B-B784-474D-AC9A-8BC4A4EA9A36}" type="presOf" srcId="{E5391CCC-C3B9-41BE-BEF9-0FC34D48B681}" destId="{573F1B24-6033-4E68-B91C-747B7851A0CB}" srcOrd="0" destOrd="0" presId="urn:microsoft.com/office/officeart/2005/8/layout/orgChart1"/>
    <dgm:cxn modelId="{8F83D816-6DBF-44B0-969D-931AC16BD4BB}" type="presOf" srcId="{A4374AE2-0EC2-40AD-B051-42E226A7970F}" destId="{CF2262ED-10E8-4C39-A1AB-F98A4B0339D7}" srcOrd="1" destOrd="0" presId="urn:microsoft.com/office/officeart/2005/8/layout/orgChart1"/>
    <dgm:cxn modelId="{0CDBAB67-CFEF-4FA4-8290-4350E4436979}" type="presOf" srcId="{F5052042-8EDA-42C4-8978-0A0FA2D2016E}" destId="{D64B2AB0-CBF4-4190-B7CC-1D6B788B75C2}" srcOrd="0" destOrd="0" presId="urn:microsoft.com/office/officeart/2005/8/layout/orgChart1"/>
    <dgm:cxn modelId="{D4A1EF50-E85F-498D-B94D-357561509D3F}" type="presOf" srcId="{F814E39E-BC30-4FE5-AFCE-B49D0E686D2D}" destId="{E2423570-996B-4C36-BBB7-BC1E52BB8292}" srcOrd="0" destOrd="0" presId="urn:microsoft.com/office/officeart/2005/8/layout/orgChart1"/>
    <dgm:cxn modelId="{A5235449-6C84-401F-BE33-022B6BBDE657}" type="presOf" srcId="{916A85A5-367F-4240-94B3-B511E8DF87ED}" destId="{228AF2A2-8262-4040-A738-8FDAA6AA404E}" srcOrd="0" destOrd="0" presId="urn:microsoft.com/office/officeart/2005/8/layout/orgChart1"/>
    <dgm:cxn modelId="{A5A694E6-3591-41FE-80CD-50C39FD53266}" type="presOf" srcId="{D98A47B4-0F69-4D7A-8D20-874F35B76A43}" destId="{170271B5-CAC9-4D59-8E09-879FBA8D36A0}" srcOrd="0" destOrd="0" presId="urn:microsoft.com/office/officeart/2005/8/layout/orgChart1"/>
    <dgm:cxn modelId="{8D5F7F1C-2180-44A4-9F4B-0FF94476FA6A}" srcId="{9610BFBF-884C-44DA-8B12-2E5C2C0F9DE0}" destId="{CD7F014B-8820-4EC1-BB87-212A2AA860BC}" srcOrd="0" destOrd="0" parTransId="{DDFDFED5-6321-43E1-A193-4D4E60028E78}" sibTransId="{DEBA8278-3003-4D32-8ACE-670906D03611}"/>
    <dgm:cxn modelId="{2A14C9A4-5DB6-43C6-B784-ABE11593A82F}" type="presOf" srcId="{389B6B3F-E4A6-4D5C-998C-ADA2D6749BE3}" destId="{3257EF23-9B43-4569-BB62-B6E76D7C836B}" srcOrd="0" destOrd="0" presId="urn:microsoft.com/office/officeart/2005/8/layout/orgChart1"/>
    <dgm:cxn modelId="{6E4631B0-0724-46FE-A6A9-87FA3A8147E5}" srcId="{7A9B7450-AB02-4957-A5BB-089DBB64A111}" destId="{ACB35D07-99B9-4CFE-8B28-FB296057A209}" srcOrd="2" destOrd="0" parTransId="{F11FF4B7-88EC-4532-AF74-5255BB566963}" sibTransId="{58F98C04-4FD1-4958-8EF7-BEB4C0DE3CDE}"/>
    <dgm:cxn modelId="{B899A171-1390-4150-AA1D-AD1DBEEA3075}" type="presOf" srcId="{B9472867-298D-43C1-96CD-195F0FE7C91A}" destId="{42E15A2A-F6C8-48E9-B815-076C1A76DEF3}" srcOrd="0" destOrd="0" presId="urn:microsoft.com/office/officeart/2005/8/layout/orgChart1"/>
    <dgm:cxn modelId="{9734FA4C-49FE-490A-840E-2276293C48F3}" type="presOf" srcId="{346556FB-4157-448D-BB5A-D5947D488526}" destId="{E5712276-DE07-43FF-8A90-EEC6666C907E}" srcOrd="0" destOrd="0" presId="urn:microsoft.com/office/officeart/2005/8/layout/orgChart1"/>
    <dgm:cxn modelId="{6B141560-2D8C-4E0E-823F-C16B88DA8BA4}" type="presOf" srcId="{276D4C2F-D1F3-4A10-B2BF-7E00BDF7A0C7}" destId="{5145064E-FF8F-4D8F-99DF-9EDB8262777B}" srcOrd="0" destOrd="0" presId="urn:microsoft.com/office/officeart/2005/8/layout/orgChart1"/>
    <dgm:cxn modelId="{BA7A1F19-CDD7-4F24-B781-5D3AE7C7E166}" type="presOf" srcId="{E0465F36-E479-460E-B34A-CC96800A4E2C}" destId="{A51A12FC-051F-4104-A46A-974C15B62B36}" srcOrd="0" destOrd="0" presId="urn:microsoft.com/office/officeart/2005/8/layout/orgChart1"/>
    <dgm:cxn modelId="{96144536-02FF-46A0-ADCE-46E8E0CD8EAE}" srcId="{9610BFBF-884C-44DA-8B12-2E5C2C0F9DE0}" destId="{4A5CC233-885F-48B9-A114-E3D23DB91492}" srcOrd="2" destOrd="0" parTransId="{387B5451-09C5-4E9F-9FDF-B97A37EDA70F}" sibTransId="{147926A2-A25F-468D-8B38-74548D863151}"/>
    <dgm:cxn modelId="{CC84F08F-001E-446F-8831-535C5D97ABE3}" srcId="{ACB35D07-99B9-4CFE-8B28-FB296057A209}" destId="{F5052042-8EDA-42C4-8978-0A0FA2D2016E}" srcOrd="0" destOrd="0" parTransId="{CAFFF31A-622C-4DE5-915C-3B5385F6CB52}" sibTransId="{DCDD9AC4-F4C4-4242-9BA8-9F8B36D0A30D}"/>
    <dgm:cxn modelId="{3905F28E-307C-4336-8A53-C7D19D409886}" type="presOf" srcId="{F814E39E-BC30-4FE5-AFCE-B49D0E686D2D}" destId="{B33D85CB-DA3B-47C2-8986-7542301B7A03}" srcOrd="1" destOrd="0" presId="urn:microsoft.com/office/officeart/2005/8/layout/orgChart1"/>
    <dgm:cxn modelId="{16F4DAF4-7265-4B5F-AEAD-88D6F39B81FE}" type="presOf" srcId="{5D2DA77A-9C1D-444E-8359-9873F35298EA}" destId="{4C842737-6855-419F-BAC0-8DF9E28D7184}" srcOrd="1" destOrd="0" presId="urn:microsoft.com/office/officeart/2005/8/layout/orgChart1"/>
    <dgm:cxn modelId="{98EC600F-8BFC-4F42-868F-D4A6BCF03117}" type="presOf" srcId="{80B36F67-BF0E-4230-AA89-E622F2B7E0D0}" destId="{AFBFE4A4-F709-4360-98EE-32EFA1A6F001}" srcOrd="0" destOrd="0" presId="urn:microsoft.com/office/officeart/2005/8/layout/orgChart1"/>
    <dgm:cxn modelId="{2EA78519-7FA8-41BD-B4AF-B7848B2B18B5}" type="presOf" srcId="{F3179190-DF4D-4E67-8868-D028BA3FFDE5}" destId="{5CB44EC3-0927-431C-B6D3-8BBB9BA1CC5A}" srcOrd="0" destOrd="0" presId="urn:microsoft.com/office/officeart/2005/8/layout/orgChart1"/>
    <dgm:cxn modelId="{0A743472-DBD3-4C9A-8F45-EAA6F64CA709}" srcId="{4B15600B-5E23-48F6-944E-DC211DB7EC2D}" destId="{2E1D6C57-5F2B-48F5-B2F7-830D5745167D}" srcOrd="2" destOrd="0" parTransId="{FF8A1862-746E-443A-AD20-C9F512CA79C9}" sibTransId="{6B415488-2CD5-4CB6-BE0A-5F09196D0C84}"/>
    <dgm:cxn modelId="{C99C5F56-6A88-4395-8625-C5CEA72E2F6D}" type="presOf" srcId="{38E0905F-45BD-4A24-80C5-795729F65719}" destId="{56E5E99D-CD56-4B27-AFF5-85788C3A469D}" srcOrd="0" destOrd="0" presId="urn:microsoft.com/office/officeart/2005/8/layout/orgChart1"/>
    <dgm:cxn modelId="{3D2982C3-BBD0-4744-AFA2-F1620AE1E2FB}" srcId="{2954BBC4-AAB5-4B7E-8DE2-54031867A291}" destId="{FB13D17F-3109-4C01-BDBE-BCB48017B7C4}" srcOrd="0" destOrd="0" parTransId="{20F1C668-E346-4E1D-AA0C-55688C619BEB}" sibTransId="{D33AD686-3002-4E54-B3DE-FE67F00659E2}"/>
    <dgm:cxn modelId="{34153DB3-0B9C-434F-9797-2C015399DBF3}" type="presOf" srcId="{2954BBC4-AAB5-4B7E-8DE2-54031867A291}" destId="{FA2197D7-05AF-4FEB-B995-3D95DA92A955}" srcOrd="0" destOrd="0" presId="urn:microsoft.com/office/officeart/2005/8/layout/orgChart1"/>
    <dgm:cxn modelId="{9793190F-F3B1-4980-B6BB-BCCC24C8ABF0}" type="presOf" srcId="{67D2A79A-A9EA-42A2-AD03-73C25F1CADC8}" destId="{AC044A68-C324-496D-8F90-F297FB520320}" srcOrd="0" destOrd="0" presId="urn:microsoft.com/office/officeart/2005/8/layout/orgChart1"/>
    <dgm:cxn modelId="{3A15DC79-6A66-4EF4-9D7A-8C795EC089E7}" type="presOf" srcId="{616E6D81-956C-4F6F-BBB6-C8AF556ACBDE}" destId="{74E5D20F-C38B-4740-9DA5-B922DA8E763E}" srcOrd="1" destOrd="0" presId="urn:microsoft.com/office/officeart/2005/8/layout/orgChart1"/>
    <dgm:cxn modelId="{05ED2F68-E5BC-4999-9E4E-0B64F599AA9F}" type="presOf" srcId="{4B15600B-5E23-48F6-944E-DC211DB7EC2D}" destId="{B08E905C-2612-4267-956B-ED5B84324286}" srcOrd="0" destOrd="0" presId="urn:microsoft.com/office/officeart/2005/8/layout/orgChart1"/>
    <dgm:cxn modelId="{B1DF5D5A-390E-4719-A1CE-668BEA47D0F5}" type="presOf" srcId="{98E6F46B-269C-4A47-935F-5229F460CC69}" destId="{0A215CDF-8C05-4C7E-86DB-5EA3E5F2BA9D}" srcOrd="1" destOrd="0" presId="urn:microsoft.com/office/officeart/2005/8/layout/orgChart1"/>
    <dgm:cxn modelId="{97F0604D-2105-445F-8616-0E9E40E462D3}" type="presOf" srcId="{32013B05-949F-4434-886E-97FC3632461B}" destId="{4246DBF2-51FA-4C3E-B035-96A9DC8DA812}" srcOrd="1" destOrd="0" presId="urn:microsoft.com/office/officeart/2005/8/layout/orgChart1"/>
    <dgm:cxn modelId="{5022FE64-C5B6-4672-88CB-AFA88D1462CC}" srcId="{0AC90465-2646-482B-B1BA-549CB6CAAD20}" destId="{23748E63-70D7-4924-8DBF-5A9FC212C0D1}" srcOrd="1" destOrd="0" parTransId="{9EAC67A9-B6C1-41FE-914F-22916323A6AC}" sibTransId="{C1A3E5BE-6BB2-41C3-94B7-A0077433391A}"/>
    <dgm:cxn modelId="{09CA7E8D-2E50-4A8D-B1F2-5D21E7B24656}" type="presOf" srcId="{2E1D6C57-5F2B-48F5-B2F7-830D5745167D}" destId="{762B52C0-49DD-4946-83EB-84AA2F49F24D}" srcOrd="0" destOrd="0" presId="urn:microsoft.com/office/officeart/2005/8/layout/orgChart1"/>
    <dgm:cxn modelId="{031E4B2B-8D45-4290-949A-D912C9219203}" type="presOf" srcId="{4A5CC233-885F-48B9-A114-E3D23DB91492}" destId="{41946552-7234-4987-BFC3-47F17F950E55}" srcOrd="0" destOrd="0" presId="urn:microsoft.com/office/officeart/2005/8/layout/orgChart1"/>
    <dgm:cxn modelId="{B868AD36-4A62-4CC9-A31B-5D63012FFEA2}" srcId="{FE4D0299-2649-41E7-8550-7C2B11B852AF}" destId="{0999121F-C99B-4C77-B4FE-452C51C402F0}" srcOrd="0" destOrd="0" parTransId="{23369DA9-461F-4F72-9F79-B2C199C36574}" sibTransId="{CA0EEEB7-EFA0-4CED-AE88-2DD5B1F5D7DB}"/>
    <dgm:cxn modelId="{7D071ADE-C3EA-4E73-A5E9-BC7A05F9A7BF}" srcId="{9610BFBF-884C-44DA-8B12-2E5C2C0F9DE0}" destId="{15EFF9D9-DE81-46EC-B085-10D0E78D68ED}" srcOrd="3" destOrd="0" parTransId="{57C497C9-7639-47B8-A3CB-8DFBAF6452B8}" sibTransId="{E43F9EDC-D852-4471-9AF8-DDE1C0863F4C}"/>
    <dgm:cxn modelId="{0185A578-A12B-42E4-9632-85114C424120}" srcId="{616E6D81-956C-4F6F-BBB6-C8AF556ACBDE}" destId="{1ECB169E-D9C6-4BEB-96CD-1DCEDA2832FF}" srcOrd="2" destOrd="0" parTransId="{AE1DCE49-36C4-48D3-8ABB-489641D1EC0C}" sibTransId="{C34B9E2E-81BA-417B-8990-4F67B0C8F0A2}"/>
    <dgm:cxn modelId="{5E398350-8F07-4B36-87EE-B7B7BA974508}" type="presOf" srcId="{AE1DCE49-36C4-48D3-8ABB-489641D1EC0C}" destId="{3F19DF60-ED3D-4868-A5D2-B8CAC9BAFE6E}" srcOrd="0" destOrd="0" presId="urn:microsoft.com/office/officeart/2005/8/layout/orgChart1"/>
    <dgm:cxn modelId="{97C38271-80F1-428C-9640-5D5F2B64E91C}" type="presOf" srcId="{BE69FB7B-54A9-438A-91C9-CED5AA0B6AD4}" destId="{0AD9BC30-42FD-4734-B2F5-56447B7F334F}" srcOrd="0" destOrd="0" presId="urn:microsoft.com/office/officeart/2005/8/layout/orgChart1"/>
    <dgm:cxn modelId="{48A6720A-B922-42A3-8ECD-DC30BEE69949}" type="presOf" srcId="{E0465F36-E479-460E-B34A-CC96800A4E2C}" destId="{54893D81-E22D-46B7-AE44-B69947969C69}" srcOrd="1" destOrd="0" presId="urn:microsoft.com/office/officeart/2005/8/layout/orgChart1"/>
    <dgm:cxn modelId="{719E91CF-25FF-4291-8249-A3F557D81F32}" srcId="{0AC90465-2646-482B-B1BA-549CB6CAAD20}" destId="{E0465F36-E479-460E-B34A-CC96800A4E2C}" srcOrd="2" destOrd="0" parTransId="{D98A47B4-0F69-4D7A-8D20-874F35B76A43}" sibTransId="{DCE95950-F152-40EC-A085-CDA66D753ADF}"/>
    <dgm:cxn modelId="{167E582F-E445-4829-80B2-E39BFCDE7896}" srcId="{7A9B7450-AB02-4957-A5BB-089DBB64A111}" destId="{6310D28A-CC3C-46D7-AA9E-B78EE856D614}" srcOrd="3" destOrd="0" parTransId="{B63E3144-03DC-4AE3-BFE1-7771AF5A06A0}" sibTransId="{CF65054D-46B7-41FC-9EE3-EF0E9119FED2}"/>
    <dgm:cxn modelId="{52CD827F-6045-4389-9CB1-460EBCAEF96E}" type="presOf" srcId="{23748E63-70D7-4924-8DBF-5A9FC212C0D1}" destId="{8B1D2AF5-883F-4A65-A41A-15DF50F408AD}" srcOrd="1" destOrd="0" presId="urn:microsoft.com/office/officeart/2005/8/layout/orgChart1"/>
    <dgm:cxn modelId="{8B34D816-711C-4F5B-8BA4-E77D14AA3C25}" type="presOf" srcId="{0999121F-C99B-4C77-B4FE-452C51C402F0}" destId="{EDEA1842-E3BD-4292-9AFD-A5D8F8D06B9A}" srcOrd="0" destOrd="0" presId="urn:microsoft.com/office/officeart/2005/8/layout/orgChart1"/>
    <dgm:cxn modelId="{C604049C-2728-47C8-AADA-A61335C042E9}" srcId="{B4C9DA70-A879-4472-9FDF-B20E5E67D80C}" destId="{616E6D81-956C-4F6F-BBB6-C8AF556ACBDE}" srcOrd="1" destOrd="0" parTransId="{BE69FB7B-54A9-438A-91C9-CED5AA0B6AD4}" sibTransId="{82F6FA32-A33F-405D-980C-A1421BBE3312}"/>
    <dgm:cxn modelId="{DC3A2D08-20A1-474B-9570-F890C43531E8}" type="presOf" srcId="{9610BFBF-884C-44DA-8B12-2E5C2C0F9DE0}" destId="{60317D19-71A8-4F5A-A546-E9896E3DDD02}" srcOrd="1" destOrd="0" presId="urn:microsoft.com/office/officeart/2005/8/layout/orgChart1"/>
    <dgm:cxn modelId="{8F405CF4-603D-4B6B-A77B-87A3DFB95490}" srcId="{FE4D0299-2649-41E7-8550-7C2B11B852AF}" destId="{A4374AE2-0EC2-40AD-B051-42E226A7970F}" srcOrd="2" destOrd="0" parTransId="{CDE02FEA-ACD7-40E3-90C4-BD64F3E4AC6B}" sibTransId="{272821C4-1F7D-4892-817C-796348B94F22}"/>
    <dgm:cxn modelId="{7699D753-6646-4F79-977B-A44D6A9F2095}" type="presOf" srcId="{D24E1559-3671-4B3C-9791-E0A8123C4C12}" destId="{80DEC230-582A-4593-8C1B-B7F2F3F517ED}" srcOrd="0" destOrd="0" presId="urn:microsoft.com/office/officeart/2005/8/layout/orgChart1"/>
    <dgm:cxn modelId="{28E695E0-B33C-45E6-A2A1-5ED028275EBE}" srcId="{0AC90465-2646-482B-B1BA-549CB6CAAD20}" destId="{7688E395-E438-4A90-A8C1-4C59A5DAFED7}" srcOrd="0" destOrd="0" parTransId="{B9472867-298D-43C1-96CD-195F0FE7C91A}" sibTransId="{2D659A06-01FA-4521-8340-33FE03F43915}"/>
    <dgm:cxn modelId="{F22A694F-69E2-4DEB-B531-AFAFF0EFBCCA}" type="presOf" srcId="{5D2DA77A-9C1D-444E-8359-9873F35298EA}" destId="{66CD7213-8B09-45A3-9706-75852CB17D1A}" srcOrd="0" destOrd="0" presId="urn:microsoft.com/office/officeart/2005/8/layout/orgChart1"/>
    <dgm:cxn modelId="{995C8C6F-4B53-4B1D-82A5-D3A5CD12F20D}" type="presOf" srcId="{821AFB6C-F93A-44D2-A7B5-D52E08B9E65D}" destId="{12A91A89-6F0A-4D02-86AF-84D0C9465CF4}" srcOrd="0" destOrd="0" presId="urn:microsoft.com/office/officeart/2005/8/layout/orgChart1"/>
    <dgm:cxn modelId="{869A0123-6D90-46AE-AD69-140D92C99BF1}" type="presOf" srcId="{F11FF4B7-88EC-4532-AF74-5255BB566963}" destId="{3A86D33C-D2A3-4FD3-BBF8-1AF672EFFE40}" srcOrd="0" destOrd="0" presId="urn:microsoft.com/office/officeart/2005/8/layout/orgChart1"/>
    <dgm:cxn modelId="{D1D94D01-C79C-4269-91F9-DA20BDD9D3F2}" type="presOf" srcId="{FFA14400-0186-4AA6-BB07-D25DA1BFB5CB}" destId="{1B1650DE-7824-4996-937D-19F1AB124842}" srcOrd="0" destOrd="0" presId="urn:microsoft.com/office/officeart/2005/8/layout/orgChart1"/>
    <dgm:cxn modelId="{CC96CA33-4078-48F2-99B4-33CB9BECE391}" type="presOf" srcId="{E3754E45-6C01-4C38-912E-A7D21D967D9A}" destId="{D48E88A6-5834-4C77-858E-735AC0E66FE8}" srcOrd="0" destOrd="0" presId="urn:microsoft.com/office/officeart/2005/8/layout/orgChart1"/>
    <dgm:cxn modelId="{7FAD7DAB-EEC8-40BF-81D9-31AA3C575C29}" type="presOf" srcId="{CAE6EED8-FCCA-43AC-9822-A700D97116A4}" destId="{FA945E87-F1FB-4172-A8F5-5425D95CDDA4}" srcOrd="1" destOrd="0" presId="urn:microsoft.com/office/officeart/2005/8/layout/orgChart1"/>
    <dgm:cxn modelId="{06AF0B27-B758-4B74-AA28-5D1CE0B36D02}" type="presOf" srcId="{23369DA9-461F-4F72-9F79-B2C199C36574}" destId="{9800503F-8EC1-40AF-B45F-9FB46D2EC85E}" srcOrd="0" destOrd="0" presId="urn:microsoft.com/office/officeart/2005/8/layout/orgChart1"/>
    <dgm:cxn modelId="{4769E31A-6368-4C88-A8DE-8E3EC0D4CB4B}" type="presOf" srcId="{98E6F46B-269C-4A47-935F-5229F460CC69}" destId="{917BF931-C9BF-4694-99D4-2FC18B6427A4}" srcOrd="0" destOrd="0" presId="urn:microsoft.com/office/officeart/2005/8/layout/orgChart1"/>
    <dgm:cxn modelId="{8EAB3CDB-6576-4031-AD02-ECB529FAD01A}" type="presOf" srcId="{6310D28A-CC3C-46D7-AA9E-B78EE856D614}" destId="{C98F0ABC-2016-4DB2-ADA7-1D347C1B7E8C}" srcOrd="1" destOrd="0" presId="urn:microsoft.com/office/officeart/2005/8/layout/orgChart1"/>
    <dgm:cxn modelId="{9E32112F-B1BE-4273-AF5D-3AACC8147DD7}" type="presOf" srcId="{B63E3144-03DC-4AE3-BFE1-7771AF5A06A0}" destId="{64F0B65C-9395-4E09-B562-D9C064F590C9}" srcOrd="0" destOrd="0" presId="urn:microsoft.com/office/officeart/2005/8/layout/orgChart1"/>
    <dgm:cxn modelId="{D8B37950-B498-49E0-9A9D-2895DED4B39D}" type="presOf" srcId="{2E1D6C57-5F2B-48F5-B2F7-830D5745167D}" destId="{796440E6-4D18-416F-A858-93F170990D47}" srcOrd="1" destOrd="0" presId="urn:microsoft.com/office/officeart/2005/8/layout/orgChart1"/>
    <dgm:cxn modelId="{1457267B-E1F6-4BEA-94F3-D4380B3063FD}" srcId="{6310D28A-CC3C-46D7-AA9E-B78EE856D614}" destId="{BF238F1A-8186-40C4-AD2B-A637F1421B7A}" srcOrd="1" destOrd="0" parTransId="{80B36F67-BF0E-4230-AA89-E622F2B7E0D0}" sibTransId="{A05E623B-1296-445B-B1FC-43A84348AEDD}"/>
    <dgm:cxn modelId="{C26DE83D-5167-4980-A661-CC71E5372D54}" type="presOf" srcId="{389B6B3F-E4A6-4D5C-998C-ADA2D6749BE3}" destId="{8EDCFD0F-80CF-4CEA-8F5B-EDA24935351E}" srcOrd="1" destOrd="0" presId="urn:microsoft.com/office/officeart/2005/8/layout/orgChart1"/>
    <dgm:cxn modelId="{244E1BF2-6122-46FC-9E1F-DD9F1E07B110}" type="presOf" srcId="{2954BBC4-AAB5-4B7E-8DE2-54031867A291}" destId="{7FE73413-B566-4B4D-BD4E-239B235A1ED4}" srcOrd="1" destOrd="0" presId="urn:microsoft.com/office/officeart/2005/8/layout/orgChart1"/>
    <dgm:cxn modelId="{D290D95F-9F8E-4241-9CE8-8C7E5ECD9870}" type="presOf" srcId="{8A395E8C-779B-4EE1-8792-1E69A6CC4789}" destId="{381A55B3-ED26-46D4-B9B0-6F4BEB4A7291}" srcOrd="0" destOrd="0" presId="urn:microsoft.com/office/officeart/2005/8/layout/orgChart1"/>
    <dgm:cxn modelId="{E80A9B3C-7B15-4070-B5D7-BEA46A09C368}" type="presOf" srcId="{387B5451-09C5-4E9F-9FDF-B97A37EDA70F}" destId="{789C38FA-8CAE-45FC-A0CC-AE1B3F59B7A1}" srcOrd="0" destOrd="0" presId="urn:microsoft.com/office/officeart/2005/8/layout/orgChart1"/>
    <dgm:cxn modelId="{BCD722CE-BEB5-4480-8B4F-AD99C21CD5E2}" type="presOf" srcId="{4E72FF0B-45F9-4F03-852F-E000C43C11FA}" destId="{9FE487B6-DF18-4B62-86D7-9D179589BA79}" srcOrd="0" destOrd="0" presId="urn:microsoft.com/office/officeart/2005/8/layout/orgChart1"/>
    <dgm:cxn modelId="{0E74840B-01F7-44D9-8B94-964FBD6B2534}" type="presOf" srcId="{A2ECA55F-F93D-4870-9A07-501504B5F16B}" destId="{9A9BF714-27BC-4E1D-B686-65EFEC5BA61D}" srcOrd="0" destOrd="0" presId="urn:microsoft.com/office/officeart/2005/8/layout/orgChart1"/>
    <dgm:cxn modelId="{1FF26255-FAB8-4AAA-9278-670C80788B9D}" srcId="{4B15600B-5E23-48F6-944E-DC211DB7EC2D}" destId="{B6C7A7C7-E930-4C06-B71F-69F76B53A573}" srcOrd="0" destOrd="0" parTransId="{E5391CCC-C3B9-41BE-BEF9-0FC34D48B681}" sibTransId="{A9E2A60E-DD47-41C0-93FF-7F140DEFB607}"/>
    <dgm:cxn modelId="{EF3FBCB6-FD4F-4DDA-936E-7C337F50A254}" type="presOf" srcId="{0999121F-C99B-4C77-B4FE-452C51C402F0}" destId="{5863D83E-314E-4947-8B66-644943B03080}" srcOrd="1" destOrd="0" presId="urn:microsoft.com/office/officeart/2005/8/layout/orgChart1"/>
    <dgm:cxn modelId="{883778D8-317E-4642-8B31-EB30EE52A63B}" srcId="{ACB35D07-99B9-4CFE-8B28-FB296057A209}" destId="{FD5810E8-981C-42DB-A229-E86CAE3716B1}" srcOrd="1" destOrd="0" parTransId="{E6917028-112B-4B75-87A6-AB6A6F80BE2A}" sibTransId="{10114E4C-06BD-4804-A01E-99B22E7FD380}"/>
    <dgm:cxn modelId="{71E7FC9E-AA1F-44CA-A246-52B687C1E066}" type="presOf" srcId="{15EFF9D9-DE81-46EC-B085-10D0E78D68ED}" destId="{DBAF204B-F5FD-455E-B9E1-B039D8A475C9}" srcOrd="1" destOrd="0" presId="urn:microsoft.com/office/officeart/2005/8/layout/orgChart1"/>
    <dgm:cxn modelId="{00397365-8A1D-4925-A51F-EFA9762CD5AB}" type="presOf" srcId="{B978D9A5-848A-4AE0-A33A-3C65FB05616D}" destId="{E0F4FFFF-2541-4C52-A931-BAB78863DCCA}" srcOrd="0" destOrd="0" presId="urn:microsoft.com/office/officeart/2005/8/layout/orgChart1"/>
    <dgm:cxn modelId="{DFE8C89A-875B-4E36-A994-3200C96D54F5}" type="presOf" srcId="{7688E395-E438-4A90-A8C1-4C59A5DAFED7}" destId="{9679F9AC-59C0-4796-A74C-042D7D6C92CC}" srcOrd="0" destOrd="0" presId="urn:microsoft.com/office/officeart/2005/8/layout/orgChart1"/>
    <dgm:cxn modelId="{63529E46-6FCC-46A3-8B0C-59DDFC7C0A8E}" srcId="{2954BBC4-AAB5-4B7E-8DE2-54031867A291}" destId="{F3179190-DF4D-4E67-8868-D028BA3FFDE5}" srcOrd="1" destOrd="0" parTransId="{51C4BB8A-F3AD-4ECF-82FF-B6D2820EBB9F}" sibTransId="{A647E8DB-03AD-439A-B8B5-4BDBE968D283}"/>
    <dgm:cxn modelId="{E23873A1-6111-49F2-8317-73BA0D69FA30}" type="presOf" srcId="{38E0905F-45BD-4A24-80C5-795729F65719}" destId="{6396EBAA-24F2-4728-8338-65BA5556916A}" srcOrd="1" destOrd="0" presId="urn:microsoft.com/office/officeart/2005/8/layout/orgChart1"/>
    <dgm:cxn modelId="{1770C69D-1956-4DA5-82CD-E14FA21277CF}" type="presOf" srcId="{FB13D17F-3109-4C01-BDBE-BCB48017B7C4}" destId="{3A43342F-696A-49DC-BEF3-4B9B9A2B600C}" srcOrd="0" destOrd="0" presId="urn:microsoft.com/office/officeart/2005/8/layout/orgChart1"/>
    <dgm:cxn modelId="{57350F24-F42C-4B4A-9EC6-32F6B628F42F}" srcId="{616E6D81-956C-4F6F-BBB6-C8AF556ACBDE}" destId="{38E0905F-45BD-4A24-80C5-795729F65719}" srcOrd="1" destOrd="0" parTransId="{8A395E8C-779B-4EE1-8792-1E69A6CC4789}" sibTransId="{5126B1FD-6C08-459A-BED4-FEC50F1BFE1E}"/>
    <dgm:cxn modelId="{D5A7ECB6-7E80-43B3-B44B-31D83ECDDA54}" type="presOf" srcId="{FD5810E8-981C-42DB-A229-E86CAE3716B1}" destId="{8A5421F0-7FC9-4A27-AC98-7FBDE33A9603}" srcOrd="0" destOrd="0" presId="urn:microsoft.com/office/officeart/2005/8/layout/orgChart1"/>
    <dgm:cxn modelId="{E690518E-2F7C-419D-9404-0398DE05B60E}" type="presOf" srcId="{7A9B7450-AB02-4957-A5BB-089DBB64A111}" destId="{C1C6FD10-3711-4761-B3E8-293E2E2634BE}" srcOrd="1" destOrd="0" presId="urn:microsoft.com/office/officeart/2005/8/layout/orgChart1"/>
    <dgm:cxn modelId="{4A7D4654-3CA8-4581-98DF-DDCA5F06C285}" type="presOf" srcId="{B6C7A7C7-E930-4C06-B71F-69F76B53A573}" destId="{8DD4DFE2-28A2-4B7C-90B1-99D2096C09AB}" srcOrd="0" destOrd="0" presId="urn:microsoft.com/office/officeart/2005/8/layout/orgChart1"/>
    <dgm:cxn modelId="{140C98D6-92C8-4F47-BDEA-11D6B2D0E6C9}" type="presOf" srcId="{BF238F1A-8186-40C4-AD2B-A637F1421B7A}" destId="{D0E269B3-3B7C-4B84-9510-49874F469817}" srcOrd="1" destOrd="0" presId="urn:microsoft.com/office/officeart/2005/8/layout/orgChart1"/>
    <dgm:cxn modelId="{B2EE9344-8CCF-42C5-9291-EC9006547D13}" srcId="{B4C9DA70-A879-4472-9FDF-B20E5E67D80C}" destId="{5D2DA77A-9C1D-444E-8359-9873F35298EA}" srcOrd="0" destOrd="0" parTransId="{A2ECA55F-F93D-4870-9A07-501504B5F16B}" sibTransId="{D09613F1-B32F-431A-B107-302541A552BF}"/>
    <dgm:cxn modelId="{EB65816F-C262-4863-B82E-8859529291C5}" type="presOf" srcId="{ACB35D07-99B9-4CFE-8B28-FB296057A209}" destId="{D702315E-E5C2-48D5-8C1B-3D22FF43F1AA}" srcOrd="1" destOrd="0" presId="urn:microsoft.com/office/officeart/2005/8/layout/orgChart1"/>
    <dgm:cxn modelId="{6AC4EF4B-8EE7-4DCD-A38E-0435B8BC6568}" srcId="{9610BFBF-884C-44DA-8B12-2E5C2C0F9DE0}" destId="{389B6B3F-E4A6-4D5C-998C-ADA2D6749BE3}" srcOrd="1" destOrd="0" parTransId="{CD1589DF-2C5D-492D-AA2C-A9F693B90C16}" sibTransId="{C8E8AB2E-B175-4357-BDED-2ADE96041160}"/>
    <dgm:cxn modelId="{9C98461B-1120-4AC0-BE45-BB7BA52486AC}" type="presOf" srcId="{CAFFF31A-622C-4DE5-915C-3B5385F6CB52}" destId="{959CA969-4BB0-4501-8D76-6074E2648E3E}" srcOrd="0" destOrd="0" presId="urn:microsoft.com/office/officeart/2005/8/layout/orgChart1"/>
    <dgm:cxn modelId="{4B56E9A7-7768-4B33-953A-30C291D644BD}" type="presOf" srcId="{AECB9CF5-0951-44F1-AC36-C8E32A78495F}" destId="{8FE6B9C2-C0DA-4DBF-A9DD-2BE22F0617FE}" srcOrd="0" destOrd="0" presId="urn:microsoft.com/office/officeart/2005/8/layout/orgChart1"/>
    <dgm:cxn modelId="{A3EF36C9-B087-4B3F-9240-382F4AF90D81}" srcId="{616E6D81-956C-4F6F-BBB6-C8AF556ACBDE}" destId="{346556FB-4157-448D-BB5A-D5947D488526}" srcOrd="3" destOrd="0" parTransId="{821AFB6C-F93A-44D2-A7B5-D52E08B9E65D}" sibTransId="{45B6F202-0FD0-45DE-A68C-1BBDBD84ADDA}"/>
    <dgm:cxn modelId="{C2CE3AC0-0000-4622-8BBD-FEC75B7D3936}" srcId="{7A9B7450-AB02-4957-A5BB-089DBB64A111}" destId="{9610BFBF-884C-44DA-8B12-2E5C2C0F9DE0}" srcOrd="0" destOrd="0" parTransId="{F4EE03BE-CF8E-4BF0-B6FE-6A53C9264B2F}" sibTransId="{50D1798C-76C8-4AE1-A861-7E4AA209DA37}"/>
    <dgm:cxn modelId="{52470596-507F-40B1-9E01-68C489BA3F96}" type="presOf" srcId="{CD1589DF-2C5D-492D-AA2C-A9F693B90C16}" destId="{A9866AD5-EE01-46FE-8BDF-DFDEE7C05023}" srcOrd="0" destOrd="0" presId="urn:microsoft.com/office/officeart/2005/8/layout/orgChart1"/>
    <dgm:cxn modelId="{1B100667-2959-42F6-B5D9-08A224C42F21}" srcId="{7A9B7450-AB02-4957-A5BB-089DBB64A111}" destId="{4B15600B-5E23-48F6-944E-DC211DB7EC2D}" srcOrd="5" destOrd="0" parTransId="{916A85A5-367F-4240-94B3-B511E8DF87ED}" sibTransId="{2F74A288-F400-47C9-BA1F-F0B2E5C09559}"/>
    <dgm:cxn modelId="{09CBDDB3-EB6E-4A0A-BE0D-B5744B96A247}" type="presOf" srcId="{CDE02FEA-ACD7-40E3-90C4-BD64F3E4AC6B}" destId="{09FFDBD7-2A26-4556-96C2-AF1EB3002571}" srcOrd="0" destOrd="0" presId="urn:microsoft.com/office/officeart/2005/8/layout/orgChart1"/>
    <dgm:cxn modelId="{34460571-7E6A-45B7-8809-97F060B22D64}" type="presOf" srcId="{B4C9DA70-A879-4472-9FDF-B20E5E67D80C}" destId="{EB85886F-A8AA-476F-8740-43A507A24CF1}" srcOrd="0" destOrd="0" presId="urn:microsoft.com/office/officeart/2005/8/layout/orgChart1"/>
    <dgm:cxn modelId="{8887CEA5-240F-4FC9-9DA1-B864DC8CC97F}" type="presOf" srcId="{43A61EAE-701A-4E82-96FC-928E7C848BCB}" destId="{970342A0-0FE6-4142-A5A9-F96236ED34D6}" srcOrd="1" destOrd="0" presId="urn:microsoft.com/office/officeart/2005/8/layout/orgChart1"/>
    <dgm:cxn modelId="{C590619F-4F43-4FBB-95E5-C9BE45384AC7}" type="presOf" srcId="{7C8D6C43-AD7A-4914-82EF-B6850D53E21D}" destId="{93DA13C1-9C43-4170-BBCD-02E8FC519B1E}" srcOrd="0" destOrd="0" presId="urn:microsoft.com/office/officeart/2005/8/layout/orgChart1"/>
    <dgm:cxn modelId="{E6D2003B-7F0C-47D4-B7FF-FF1A7D404956}" srcId="{6310D28A-CC3C-46D7-AA9E-B78EE856D614}" destId="{F814E39E-BC30-4FE5-AFCE-B49D0E686D2D}" srcOrd="2" destOrd="0" parTransId="{AECB9CF5-0951-44F1-AC36-C8E32A78495F}" sibTransId="{72BC0B3E-32BD-4BDA-90D5-CDA581DDB7C0}"/>
    <dgm:cxn modelId="{04C7A535-5D83-47EE-986B-C0500B8BC859}" type="presOf" srcId="{7688E395-E438-4A90-A8C1-4C59A5DAFED7}" destId="{BDB5D6D2-B8C9-4EF3-856E-EF58247EED89}" srcOrd="1" destOrd="0" presId="urn:microsoft.com/office/officeart/2005/8/layout/orgChart1"/>
    <dgm:cxn modelId="{0048762B-E78E-414C-8D16-5CCFCD55CAF0}" type="presOf" srcId="{BF238F1A-8186-40C4-AD2B-A637F1421B7A}" destId="{5D7AF929-21BE-4704-A260-115724BC33D9}" srcOrd="0" destOrd="0" presId="urn:microsoft.com/office/officeart/2005/8/layout/orgChart1"/>
    <dgm:cxn modelId="{5F9E6315-91B1-42CA-AD70-B9C6DD058864}" type="presOf" srcId="{FF8A1862-746E-443A-AD20-C9F512CA79C9}" destId="{FD26DAE8-A404-43F6-8BE2-2449CB38BDF2}" srcOrd="0" destOrd="0" presId="urn:microsoft.com/office/officeart/2005/8/layout/orgChart1"/>
    <dgm:cxn modelId="{B514A1EF-E7D5-4B9D-A3FB-8F91B8421322}" srcId="{67D2A79A-A9EA-42A2-AD03-73C25F1CADC8}" destId="{B4C9DA70-A879-4472-9FDF-B20E5E67D80C}" srcOrd="0" destOrd="0" parTransId="{D0D587EE-C4D9-420E-86F1-FF714A8F6BA9}" sibTransId="{E8F38311-5BFF-460E-A478-1A243A758F25}"/>
    <dgm:cxn modelId="{79C1F169-BA44-401D-9A4B-DBC63B39B885}" type="presOf" srcId="{E6917028-112B-4B75-87A6-AB6A6F80BE2A}" destId="{3891CAD3-7FB4-4105-9D53-57B1082C7902}" srcOrd="0" destOrd="0" presId="urn:microsoft.com/office/officeart/2005/8/layout/orgChart1"/>
    <dgm:cxn modelId="{78298AC6-579E-47DC-B6E4-5377808123EE}" type="presOf" srcId="{CAE6EED8-FCCA-43AC-9822-A700D97116A4}" destId="{6CC7FFC2-CA09-4C50-AE7E-9C38DD747AAB}" srcOrd="0" destOrd="0" presId="urn:microsoft.com/office/officeart/2005/8/layout/orgChart1"/>
    <dgm:cxn modelId="{8F07470F-E625-4F7C-BDC9-AF9C03816664}" type="presOf" srcId="{0AC90465-2646-482B-B1BA-549CB6CAAD20}" destId="{62D1485D-A3C7-434D-875E-536B84E8AC03}" srcOrd="0" destOrd="0" presId="urn:microsoft.com/office/officeart/2005/8/layout/orgChart1"/>
    <dgm:cxn modelId="{39D5A9AF-9440-41E2-842D-3A3761906360}" type="presOf" srcId="{6310D28A-CC3C-46D7-AA9E-B78EE856D614}" destId="{1E97593E-C1DD-4603-8D15-E3762492D0FE}" srcOrd="0" destOrd="0" presId="urn:microsoft.com/office/officeart/2005/8/layout/orgChart1"/>
    <dgm:cxn modelId="{7927E9C0-58B6-4F66-B34E-DEA63E11CC4A}" type="presOf" srcId="{CD7F014B-8820-4EC1-BB87-212A2AA860BC}" destId="{A7668BB8-40CD-4448-98B5-B3EC7DA5A574}" srcOrd="0" destOrd="0" presId="urn:microsoft.com/office/officeart/2005/8/layout/orgChart1"/>
    <dgm:cxn modelId="{3EFBF722-2622-4666-8FDA-40460021EECA}" srcId="{616E6D81-956C-4F6F-BBB6-C8AF556ACBDE}" destId="{2954BBC4-AAB5-4B7E-8DE2-54031867A291}" srcOrd="0" destOrd="0" parTransId="{4E72FF0B-45F9-4F03-852F-E000C43C11FA}" sibTransId="{F9A31446-85F6-4798-AEED-9B3E2B5542D6}"/>
    <dgm:cxn modelId="{A1DCE707-012B-4C0A-B529-FB9405F92208}" type="presOf" srcId="{FD5810E8-981C-42DB-A229-E86CAE3716B1}" destId="{92C71E98-4474-4F1F-BEA1-C3497955D20A}" srcOrd="1" destOrd="0" presId="urn:microsoft.com/office/officeart/2005/8/layout/orgChart1"/>
    <dgm:cxn modelId="{BA0279BB-1E21-4D3E-82EA-6EDF47E8A76E}" type="presOf" srcId="{FE4D0299-2649-41E7-8550-7C2B11B852AF}" destId="{0DD5173E-6003-41B6-B3DA-35EA6A6679F3}" srcOrd="1" destOrd="0" presId="urn:microsoft.com/office/officeart/2005/8/layout/orgChart1"/>
    <dgm:cxn modelId="{D45718CD-1EF3-40B5-9C3F-97EDCF22DE92}" type="presOf" srcId="{DDFDFED5-6321-43E1-A193-4D4E60028E78}" destId="{E274B03D-6429-45DA-A76B-AC2463805AAD}" srcOrd="0" destOrd="0" presId="urn:microsoft.com/office/officeart/2005/8/layout/orgChart1"/>
    <dgm:cxn modelId="{C43EB617-DD9A-4148-B8F4-2131691D0690}" type="presOf" srcId="{9610BFBF-884C-44DA-8B12-2E5C2C0F9DE0}" destId="{B8700881-8D15-46A8-AB64-F98584D35E85}" srcOrd="0" destOrd="0" presId="urn:microsoft.com/office/officeart/2005/8/layout/orgChart1"/>
    <dgm:cxn modelId="{98EB7ABB-3E34-42DB-9F5E-6DA7A61E8277}" type="presOf" srcId="{B4C9DA70-A879-4472-9FDF-B20E5E67D80C}" destId="{10A8DC19-D254-4BBA-A285-8FD70408182F}" srcOrd="1" destOrd="0" presId="urn:microsoft.com/office/officeart/2005/8/layout/orgChart1"/>
    <dgm:cxn modelId="{8E036F09-D463-4944-B8CF-B15C5FD2A6FF}" type="presOf" srcId="{0AC90465-2646-482B-B1BA-549CB6CAAD20}" destId="{0BE6A523-FC48-41C1-88D0-25538D4E1F83}" srcOrd="1" destOrd="0" presId="urn:microsoft.com/office/officeart/2005/8/layout/orgChart1"/>
    <dgm:cxn modelId="{DBCAABC5-4A1B-4535-8252-558C16C38F26}" type="presOf" srcId="{616E6D81-956C-4F6F-BBB6-C8AF556ACBDE}" destId="{FA68AF69-496D-4615-B4F2-3641E15735EC}" srcOrd="0" destOrd="0" presId="urn:microsoft.com/office/officeart/2005/8/layout/orgChart1"/>
    <dgm:cxn modelId="{655AAEF4-F7EC-420D-9F9C-7B98BD8D969D}" type="presOf" srcId="{B6C7A7C7-E930-4C06-B71F-69F76B53A573}" destId="{ADC6BF11-D2B6-4BE2-B99C-060E36B91F2F}" srcOrd="1" destOrd="0" presId="urn:microsoft.com/office/officeart/2005/8/layout/orgChart1"/>
    <dgm:cxn modelId="{4BD893DA-2D37-4520-908A-AEE8807887E8}" type="presOf" srcId="{32013B05-949F-4434-886E-97FC3632461B}" destId="{251736BB-C0AC-46A8-9893-0AA6A2129A0E}" srcOrd="0" destOrd="0" presId="urn:microsoft.com/office/officeart/2005/8/layout/orgChart1"/>
    <dgm:cxn modelId="{C2484D42-152F-48BD-A82D-3356D181B598}" type="presOf" srcId="{ACB35D07-99B9-4CFE-8B28-FB296057A209}" destId="{CDB4CFA2-C0DC-4269-B24E-82D9D9DFB499}" srcOrd="0" destOrd="0" presId="urn:microsoft.com/office/officeart/2005/8/layout/orgChart1"/>
    <dgm:cxn modelId="{331C79E9-7CCF-490B-A0AB-D88D7574DC53}" type="presOf" srcId="{F3179190-DF4D-4E67-8868-D028BA3FFDE5}" destId="{F9B322A1-D599-48F1-9E91-38DF9AFBC127}" srcOrd="1" destOrd="0" presId="urn:microsoft.com/office/officeart/2005/8/layout/orgChart1"/>
    <dgm:cxn modelId="{3EA52E74-5F13-4CFF-A359-1B87D25CA588}" type="presOf" srcId="{1ECB169E-D9C6-4BEB-96CD-1DCEDA2832FF}" destId="{C32C39F4-E967-4AB8-B2A2-27CC2E929382}" srcOrd="0" destOrd="0" presId="urn:microsoft.com/office/officeart/2005/8/layout/orgChart1"/>
    <dgm:cxn modelId="{2942EA76-2585-416D-9EFE-3AF12C5460DC}" type="presOf" srcId="{57C497C9-7639-47B8-A3CB-8DFBAF6452B8}" destId="{D6556B45-FCCD-4FEB-B69E-D68882B9DB20}" srcOrd="0" destOrd="0" presId="urn:microsoft.com/office/officeart/2005/8/layout/orgChart1"/>
    <dgm:cxn modelId="{5CC8D9AF-3167-425C-9FE3-E124A6EA86E7}" srcId="{FE4D0299-2649-41E7-8550-7C2B11B852AF}" destId="{32013B05-949F-4434-886E-97FC3632461B}" srcOrd="1" destOrd="0" parTransId="{7C8D6C43-AD7A-4914-82EF-B6850D53E21D}" sibTransId="{FB70F70C-3B77-456E-A772-E1D3DC6BB7F1}"/>
    <dgm:cxn modelId="{EA87BB2C-7EC0-4A2A-964F-5E070F2294B0}" srcId="{7A9B7450-AB02-4957-A5BB-089DBB64A111}" destId="{0AC90465-2646-482B-B1BA-549CB6CAAD20}" srcOrd="4" destOrd="0" parTransId="{E4A92DC4-C868-4507-9764-8F4803D9C2D1}" sibTransId="{CB261489-C2D7-403B-9860-6E74378C1B77}"/>
    <dgm:cxn modelId="{18BAED90-C9C9-49FE-88DD-F4CAC467EEE6}" type="presOf" srcId="{9D9573E2-FF8D-4F37-B924-84EC58634394}" destId="{C36B873E-2512-4310-AB43-3DF5F5CF2E13}" srcOrd="1" destOrd="0" presId="urn:microsoft.com/office/officeart/2005/8/layout/orgChart1"/>
    <dgm:cxn modelId="{841CAA8C-7489-4334-8C89-7FBFE26C5307}" type="presOf" srcId="{23748E63-70D7-4924-8DBF-5A9FC212C0D1}" destId="{2039FE88-45B1-4A7F-9CF4-C0FD54BFE24F}" srcOrd="0" destOrd="0" presId="urn:microsoft.com/office/officeart/2005/8/layout/orgChart1"/>
    <dgm:cxn modelId="{01F9BB94-8A15-4880-BBE3-33C3026703A3}" type="presOf" srcId="{15EFF9D9-DE81-46EC-B085-10D0E78D68ED}" destId="{11F2AD4E-D4EF-4C2D-927F-157F3A8660F8}" srcOrd="0" destOrd="0" presId="urn:microsoft.com/office/officeart/2005/8/layout/orgChart1"/>
    <dgm:cxn modelId="{39C7DC87-F88F-4B08-BA2E-D8C2C5051CD9}" type="presOf" srcId="{FE4D0299-2649-41E7-8550-7C2B11B852AF}" destId="{F5D70E31-410C-41D8-9917-97B02CE6937B}" srcOrd="0" destOrd="0" presId="urn:microsoft.com/office/officeart/2005/8/layout/orgChart1"/>
    <dgm:cxn modelId="{3EF2BC8B-A3D5-4991-B2D8-3DDB4B5908D2}" type="presOf" srcId="{20F1C668-E346-4E1D-AA0C-55688C619BEB}" destId="{E0C2D6AA-4220-4372-BAF7-0E612056AD5A}" srcOrd="0" destOrd="0" presId="urn:microsoft.com/office/officeart/2005/8/layout/orgChart1"/>
    <dgm:cxn modelId="{7AE8175F-FC74-43FF-88F7-5531E249F9B5}" type="presOf" srcId="{FB13D17F-3109-4C01-BDBE-BCB48017B7C4}" destId="{041C640F-0FDD-4056-873A-7631FEB03FC3}" srcOrd="1" destOrd="0" presId="urn:microsoft.com/office/officeart/2005/8/layout/orgChart1"/>
    <dgm:cxn modelId="{155721B1-E251-42A0-B607-707C054EC6FC}" type="presOf" srcId="{F5052042-8EDA-42C4-8978-0A0FA2D2016E}" destId="{4B9FFA14-118B-4E97-87B2-755FC259CB88}" srcOrd="1" destOrd="0" presId="urn:microsoft.com/office/officeart/2005/8/layout/orgChart1"/>
    <dgm:cxn modelId="{46DB4AEF-0C88-4B50-A2D2-1C4FCCACCD2D}" type="presOf" srcId="{51C4BB8A-F3AD-4ECF-82FF-B6D2820EBB9F}" destId="{93A5CE13-82DA-4BD3-AF7B-EACC8A3D385B}" srcOrd="0" destOrd="0" presId="urn:microsoft.com/office/officeart/2005/8/layout/orgChart1"/>
    <dgm:cxn modelId="{D5617851-BEA6-4A82-B610-C2F0F290DCEA}" type="presOf" srcId="{9EAC67A9-B6C1-41FE-914F-22916323A6AC}" destId="{A8AE5376-22FC-41E2-A921-9739986C3CF1}" srcOrd="0" destOrd="0" presId="urn:microsoft.com/office/officeart/2005/8/layout/orgChart1"/>
    <dgm:cxn modelId="{9D72FE28-4796-473B-BA7F-DBAF6A1B06B1}" type="presParOf" srcId="{AC044A68-C324-496D-8F90-F297FB520320}" destId="{320B2E11-D26E-46C6-873A-B35A6EECBBAC}" srcOrd="0" destOrd="0" presId="urn:microsoft.com/office/officeart/2005/8/layout/orgChart1"/>
    <dgm:cxn modelId="{F0EACA57-B6BD-4F7A-A5DA-9C9270C26CE0}" type="presParOf" srcId="{320B2E11-D26E-46C6-873A-B35A6EECBBAC}" destId="{F0DB8BF8-A2B7-4F8B-BAD9-C332D1EC103B}" srcOrd="0" destOrd="0" presId="urn:microsoft.com/office/officeart/2005/8/layout/orgChart1"/>
    <dgm:cxn modelId="{FB0C6778-0E87-40EE-9E50-5AB1562FB099}" type="presParOf" srcId="{F0DB8BF8-A2B7-4F8B-BAD9-C332D1EC103B}" destId="{EB85886F-A8AA-476F-8740-43A507A24CF1}" srcOrd="0" destOrd="0" presId="urn:microsoft.com/office/officeart/2005/8/layout/orgChart1"/>
    <dgm:cxn modelId="{7E436016-C212-4B31-B43E-FD092A35C89B}" type="presParOf" srcId="{F0DB8BF8-A2B7-4F8B-BAD9-C332D1EC103B}" destId="{10A8DC19-D254-4BBA-A285-8FD70408182F}" srcOrd="1" destOrd="0" presId="urn:microsoft.com/office/officeart/2005/8/layout/orgChart1"/>
    <dgm:cxn modelId="{A06E9465-AF93-407C-940B-96A1EC2805C5}" type="presParOf" srcId="{320B2E11-D26E-46C6-873A-B35A6EECBBAC}" destId="{137DEB64-F4BE-427D-B1B1-FC00DB8565A9}" srcOrd="1" destOrd="0" presId="urn:microsoft.com/office/officeart/2005/8/layout/orgChart1"/>
    <dgm:cxn modelId="{4B0AB613-99E1-47CF-B688-84B75B48BA3D}" type="presParOf" srcId="{137DEB64-F4BE-427D-B1B1-FC00DB8565A9}" destId="{0AD9BC30-42FD-4734-B2F5-56447B7F334F}" srcOrd="0" destOrd="0" presId="urn:microsoft.com/office/officeart/2005/8/layout/orgChart1"/>
    <dgm:cxn modelId="{04714EB3-30F5-48D4-8C28-D4EBDA037072}" type="presParOf" srcId="{137DEB64-F4BE-427D-B1B1-FC00DB8565A9}" destId="{715475E1-83F6-4B86-BAD4-F6010D0BBDDD}" srcOrd="1" destOrd="0" presId="urn:microsoft.com/office/officeart/2005/8/layout/orgChart1"/>
    <dgm:cxn modelId="{FD47D695-D8A9-42A7-A7BA-9AA750311607}" type="presParOf" srcId="{715475E1-83F6-4B86-BAD4-F6010D0BBDDD}" destId="{64B04865-A7F3-4C96-9F68-DD0D8A709AE2}" srcOrd="0" destOrd="0" presId="urn:microsoft.com/office/officeart/2005/8/layout/orgChart1"/>
    <dgm:cxn modelId="{920DFF56-53B6-48DE-842F-1F2664A8BB97}" type="presParOf" srcId="{64B04865-A7F3-4C96-9F68-DD0D8A709AE2}" destId="{FA68AF69-496D-4615-B4F2-3641E15735EC}" srcOrd="0" destOrd="0" presId="urn:microsoft.com/office/officeart/2005/8/layout/orgChart1"/>
    <dgm:cxn modelId="{B6C703C9-C1BE-46F3-BE77-4344D627B9DA}" type="presParOf" srcId="{64B04865-A7F3-4C96-9F68-DD0D8A709AE2}" destId="{74E5D20F-C38B-4740-9DA5-B922DA8E763E}" srcOrd="1" destOrd="0" presId="urn:microsoft.com/office/officeart/2005/8/layout/orgChart1"/>
    <dgm:cxn modelId="{E8AFACA3-D89D-4744-A02C-A098D4AAA526}" type="presParOf" srcId="{715475E1-83F6-4B86-BAD4-F6010D0BBDDD}" destId="{68475F39-6F11-4570-8798-6E3A7CECDBF2}" srcOrd="1" destOrd="0" presId="urn:microsoft.com/office/officeart/2005/8/layout/orgChart1"/>
    <dgm:cxn modelId="{A2D0482E-CE16-4BDC-85ED-A9F1DF63DD89}" type="presParOf" srcId="{68475F39-6F11-4570-8798-6E3A7CECDBF2}" destId="{9FE487B6-DF18-4B62-86D7-9D179589BA79}" srcOrd="0" destOrd="0" presId="urn:microsoft.com/office/officeart/2005/8/layout/orgChart1"/>
    <dgm:cxn modelId="{C29631EA-BF8F-4FF6-95DB-5426951EBF69}" type="presParOf" srcId="{68475F39-6F11-4570-8798-6E3A7CECDBF2}" destId="{09E5A737-A116-4452-B0FF-41464FD51E21}" srcOrd="1" destOrd="0" presId="urn:microsoft.com/office/officeart/2005/8/layout/orgChart1"/>
    <dgm:cxn modelId="{5CBC3FF9-13E0-434B-A8E1-FF37776318B5}" type="presParOf" srcId="{09E5A737-A116-4452-B0FF-41464FD51E21}" destId="{44F62FE8-98B3-4141-9287-638FB6C06528}" srcOrd="0" destOrd="0" presId="urn:microsoft.com/office/officeart/2005/8/layout/orgChart1"/>
    <dgm:cxn modelId="{68250286-8AF8-4B09-A076-174E55EA88AF}" type="presParOf" srcId="{44F62FE8-98B3-4141-9287-638FB6C06528}" destId="{FA2197D7-05AF-4FEB-B995-3D95DA92A955}" srcOrd="0" destOrd="0" presId="urn:microsoft.com/office/officeart/2005/8/layout/orgChart1"/>
    <dgm:cxn modelId="{866E8187-B65B-42DF-BBC9-5BC7A546F983}" type="presParOf" srcId="{44F62FE8-98B3-4141-9287-638FB6C06528}" destId="{7FE73413-B566-4B4D-BD4E-239B235A1ED4}" srcOrd="1" destOrd="0" presId="urn:microsoft.com/office/officeart/2005/8/layout/orgChart1"/>
    <dgm:cxn modelId="{7DEEADAA-B24D-4C72-ACBE-BA5715159839}" type="presParOf" srcId="{09E5A737-A116-4452-B0FF-41464FD51E21}" destId="{2A4B0545-0E8D-4FB1-A498-967A124F4ED1}" srcOrd="1" destOrd="0" presId="urn:microsoft.com/office/officeart/2005/8/layout/orgChart1"/>
    <dgm:cxn modelId="{AD962039-3D27-47B9-B5AE-EE3EE7182266}" type="presParOf" srcId="{2A4B0545-0E8D-4FB1-A498-967A124F4ED1}" destId="{E0C2D6AA-4220-4372-BAF7-0E612056AD5A}" srcOrd="0" destOrd="0" presId="urn:microsoft.com/office/officeart/2005/8/layout/orgChart1"/>
    <dgm:cxn modelId="{CB95FED3-2053-4C5F-9858-2CD4F5C47D57}" type="presParOf" srcId="{2A4B0545-0E8D-4FB1-A498-967A124F4ED1}" destId="{0A354DBF-2EB1-4C29-A7C1-E8412E800E62}" srcOrd="1" destOrd="0" presId="urn:microsoft.com/office/officeart/2005/8/layout/orgChart1"/>
    <dgm:cxn modelId="{4A8609E7-94E8-478C-B82C-C92875EA76FC}" type="presParOf" srcId="{0A354DBF-2EB1-4C29-A7C1-E8412E800E62}" destId="{3C022C92-3067-4139-97FD-1AEBE071688A}" srcOrd="0" destOrd="0" presId="urn:microsoft.com/office/officeart/2005/8/layout/orgChart1"/>
    <dgm:cxn modelId="{F79E6240-3F27-4ED1-BB16-9A799BE0A2A5}" type="presParOf" srcId="{3C022C92-3067-4139-97FD-1AEBE071688A}" destId="{3A43342F-696A-49DC-BEF3-4B9B9A2B600C}" srcOrd="0" destOrd="0" presId="urn:microsoft.com/office/officeart/2005/8/layout/orgChart1"/>
    <dgm:cxn modelId="{F0B54B50-FFBC-433E-967C-E1CDB846D938}" type="presParOf" srcId="{3C022C92-3067-4139-97FD-1AEBE071688A}" destId="{041C640F-0FDD-4056-873A-7631FEB03FC3}" srcOrd="1" destOrd="0" presId="urn:microsoft.com/office/officeart/2005/8/layout/orgChart1"/>
    <dgm:cxn modelId="{EF564C8A-F3E3-4098-9277-AA25BE0DC007}" type="presParOf" srcId="{0A354DBF-2EB1-4C29-A7C1-E8412E800E62}" destId="{E5F8A2C3-D72F-4B82-8CDD-8D4414A84631}" srcOrd="1" destOrd="0" presId="urn:microsoft.com/office/officeart/2005/8/layout/orgChart1"/>
    <dgm:cxn modelId="{F9B9812B-181A-4ECD-8630-0A5BB5F2FE71}" type="presParOf" srcId="{0A354DBF-2EB1-4C29-A7C1-E8412E800E62}" destId="{88496E06-24EC-4CE0-B4A1-AE8645494D26}" srcOrd="2" destOrd="0" presId="urn:microsoft.com/office/officeart/2005/8/layout/orgChart1"/>
    <dgm:cxn modelId="{2FF35D59-4DA7-4C21-97C5-4FF16051749E}" type="presParOf" srcId="{2A4B0545-0E8D-4FB1-A498-967A124F4ED1}" destId="{93A5CE13-82DA-4BD3-AF7B-EACC8A3D385B}" srcOrd="2" destOrd="0" presId="urn:microsoft.com/office/officeart/2005/8/layout/orgChart1"/>
    <dgm:cxn modelId="{5E338602-9015-41C8-B3F3-643C95ADBE50}" type="presParOf" srcId="{2A4B0545-0E8D-4FB1-A498-967A124F4ED1}" destId="{C1700B4A-B32B-45CC-BA60-777BC84AF492}" srcOrd="3" destOrd="0" presId="urn:microsoft.com/office/officeart/2005/8/layout/orgChart1"/>
    <dgm:cxn modelId="{48BD283C-54DC-41E3-B725-763D1F3E8771}" type="presParOf" srcId="{C1700B4A-B32B-45CC-BA60-777BC84AF492}" destId="{5831C941-601E-4027-91AF-23D7FDBA841D}" srcOrd="0" destOrd="0" presId="urn:microsoft.com/office/officeart/2005/8/layout/orgChart1"/>
    <dgm:cxn modelId="{57A752BB-97CF-4EE6-BB3A-69AE8927F3DE}" type="presParOf" srcId="{5831C941-601E-4027-91AF-23D7FDBA841D}" destId="{5CB44EC3-0927-431C-B6D3-8BBB9BA1CC5A}" srcOrd="0" destOrd="0" presId="urn:microsoft.com/office/officeart/2005/8/layout/orgChart1"/>
    <dgm:cxn modelId="{8A805FD1-3B7C-4DFD-B28A-65F87829EAB1}" type="presParOf" srcId="{5831C941-601E-4027-91AF-23D7FDBA841D}" destId="{F9B322A1-D599-48F1-9E91-38DF9AFBC127}" srcOrd="1" destOrd="0" presId="urn:microsoft.com/office/officeart/2005/8/layout/orgChart1"/>
    <dgm:cxn modelId="{92885A68-DD5C-4CB5-9CE2-A90855A87207}" type="presParOf" srcId="{C1700B4A-B32B-45CC-BA60-777BC84AF492}" destId="{1DE18ACE-CA4C-43B2-9932-465C63225ADA}" srcOrd="1" destOrd="0" presId="urn:microsoft.com/office/officeart/2005/8/layout/orgChart1"/>
    <dgm:cxn modelId="{1F131551-64F7-46BD-B0D9-B5E304E4EC27}" type="presParOf" srcId="{C1700B4A-B32B-45CC-BA60-777BC84AF492}" destId="{62BB5E7E-7A8D-467E-9642-D4916E74B5C6}" srcOrd="2" destOrd="0" presId="urn:microsoft.com/office/officeart/2005/8/layout/orgChart1"/>
    <dgm:cxn modelId="{60168AB9-0AC9-404E-8433-FCFF1A00520D}" type="presParOf" srcId="{2A4B0545-0E8D-4FB1-A498-967A124F4ED1}" destId="{1B1650DE-7824-4996-937D-19F1AB124842}" srcOrd="4" destOrd="0" presId="urn:microsoft.com/office/officeart/2005/8/layout/orgChart1"/>
    <dgm:cxn modelId="{895C23F6-D947-4C64-A005-70DF41A3FB01}" type="presParOf" srcId="{2A4B0545-0E8D-4FB1-A498-967A124F4ED1}" destId="{60F07FBE-4E7F-48FA-B06A-FCFAFA4EAC59}" srcOrd="5" destOrd="0" presId="urn:microsoft.com/office/officeart/2005/8/layout/orgChart1"/>
    <dgm:cxn modelId="{23B5FFA1-38B1-4824-80B0-6F013A693EFB}" type="presParOf" srcId="{60F07FBE-4E7F-48FA-B06A-FCFAFA4EAC59}" destId="{960A59A3-45B7-479E-B0A2-F4E09C0DBB98}" srcOrd="0" destOrd="0" presId="urn:microsoft.com/office/officeart/2005/8/layout/orgChart1"/>
    <dgm:cxn modelId="{6B7125D1-155D-4DBC-B8E2-9044ECF718CC}" type="presParOf" srcId="{960A59A3-45B7-479E-B0A2-F4E09C0DBB98}" destId="{02FC038C-7C80-4167-AB10-B5DD535D47A8}" srcOrd="0" destOrd="0" presId="urn:microsoft.com/office/officeart/2005/8/layout/orgChart1"/>
    <dgm:cxn modelId="{B2F6736B-DC39-41B3-87D9-1A83E1C8706A}" type="presParOf" srcId="{960A59A3-45B7-479E-B0A2-F4E09C0DBB98}" destId="{970342A0-0FE6-4142-A5A9-F96236ED34D6}" srcOrd="1" destOrd="0" presId="urn:microsoft.com/office/officeart/2005/8/layout/orgChart1"/>
    <dgm:cxn modelId="{292A4D33-7703-4244-93DD-835925AD8670}" type="presParOf" srcId="{60F07FBE-4E7F-48FA-B06A-FCFAFA4EAC59}" destId="{3B727A76-E922-4754-829E-2EE7A97D799A}" srcOrd="1" destOrd="0" presId="urn:microsoft.com/office/officeart/2005/8/layout/orgChart1"/>
    <dgm:cxn modelId="{CC047B0A-E230-42C7-AF83-DDC2E8BF64A0}" type="presParOf" srcId="{60F07FBE-4E7F-48FA-B06A-FCFAFA4EAC59}" destId="{7FC301F2-659B-4083-B9C8-9BEA4C508C29}" srcOrd="2" destOrd="0" presId="urn:microsoft.com/office/officeart/2005/8/layout/orgChart1"/>
    <dgm:cxn modelId="{2DC87CC5-2DA2-4329-A20F-03CEE82F318E}" type="presParOf" srcId="{09E5A737-A116-4452-B0FF-41464FD51E21}" destId="{6D1511AA-4652-47CE-A84C-9BC8410BB7C4}" srcOrd="2" destOrd="0" presId="urn:microsoft.com/office/officeart/2005/8/layout/orgChart1"/>
    <dgm:cxn modelId="{E3BE66B2-88B0-4706-8E5B-54B2C7DB5385}" type="presParOf" srcId="{68475F39-6F11-4570-8798-6E3A7CECDBF2}" destId="{381A55B3-ED26-46D4-B9B0-6F4BEB4A7291}" srcOrd="2" destOrd="0" presId="urn:microsoft.com/office/officeart/2005/8/layout/orgChart1"/>
    <dgm:cxn modelId="{C4B853FC-BEE9-45BD-926B-02B477271565}" type="presParOf" srcId="{68475F39-6F11-4570-8798-6E3A7CECDBF2}" destId="{BC6A6B5C-33FC-4F16-A78C-F0A0DC14D2F5}" srcOrd="3" destOrd="0" presId="urn:microsoft.com/office/officeart/2005/8/layout/orgChart1"/>
    <dgm:cxn modelId="{D18877B3-2C44-47C2-80DD-6E397ED96A4A}" type="presParOf" srcId="{BC6A6B5C-33FC-4F16-A78C-F0A0DC14D2F5}" destId="{BEFCF2CF-CA19-4333-938D-0E44CBFC0A20}" srcOrd="0" destOrd="0" presId="urn:microsoft.com/office/officeart/2005/8/layout/orgChart1"/>
    <dgm:cxn modelId="{68DE1807-629A-4DB5-9842-2DA3BCEC1806}" type="presParOf" srcId="{BEFCF2CF-CA19-4333-938D-0E44CBFC0A20}" destId="{56E5E99D-CD56-4B27-AFF5-85788C3A469D}" srcOrd="0" destOrd="0" presId="urn:microsoft.com/office/officeart/2005/8/layout/orgChart1"/>
    <dgm:cxn modelId="{E171A8D4-D01B-4A1A-AA3B-CE32501FAD14}" type="presParOf" srcId="{BEFCF2CF-CA19-4333-938D-0E44CBFC0A20}" destId="{6396EBAA-24F2-4728-8338-65BA5556916A}" srcOrd="1" destOrd="0" presId="urn:microsoft.com/office/officeart/2005/8/layout/orgChart1"/>
    <dgm:cxn modelId="{CA610B26-304E-4867-9BAE-C3294E15556C}" type="presParOf" srcId="{BC6A6B5C-33FC-4F16-A78C-F0A0DC14D2F5}" destId="{63DFFF2C-C15F-4D58-AB7F-18CAE40F7B99}" srcOrd="1" destOrd="0" presId="urn:microsoft.com/office/officeart/2005/8/layout/orgChart1"/>
    <dgm:cxn modelId="{ECDB1A22-5DA9-45E8-B36E-A08336F1A388}" type="presParOf" srcId="{BC6A6B5C-33FC-4F16-A78C-F0A0DC14D2F5}" destId="{663A4C80-99AA-4C49-921B-914F1ADCF975}" srcOrd="2" destOrd="0" presId="urn:microsoft.com/office/officeart/2005/8/layout/orgChart1"/>
    <dgm:cxn modelId="{B3FFA41C-D9E5-4D84-939E-DB3D49DD1D83}" type="presParOf" srcId="{68475F39-6F11-4570-8798-6E3A7CECDBF2}" destId="{3F19DF60-ED3D-4868-A5D2-B8CAC9BAFE6E}" srcOrd="4" destOrd="0" presId="urn:microsoft.com/office/officeart/2005/8/layout/orgChart1"/>
    <dgm:cxn modelId="{C5BC2E18-ACF2-499E-B450-BB810267FF15}" type="presParOf" srcId="{68475F39-6F11-4570-8798-6E3A7CECDBF2}" destId="{555E41D9-EA98-4F73-8BEA-A152144D376F}" srcOrd="5" destOrd="0" presId="urn:microsoft.com/office/officeart/2005/8/layout/orgChart1"/>
    <dgm:cxn modelId="{902308F0-7351-4849-B889-3FE379B6B626}" type="presParOf" srcId="{555E41D9-EA98-4F73-8BEA-A152144D376F}" destId="{FB74FEBD-DA40-410D-BFB8-E4140D3E8666}" srcOrd="0" destOrd="0" presId="urn:microsoft.com/office/officeart/2005/8/layout/orgChart1"/>
    <dgm:cxn modelId="{DC674C9A-6E91-480E-9637-B516EF8F4563}" type="presParOf" srcId="{FB74FEBD-DA40-410D-BFB8-E4140D3E8666}" destId="{C32C39F4-E967-4AB8-B2A2-27CC2E929382}" srcOrd="0" destOrd="0" presId="urn:microsoft.com/office/officeart/2005/8/layout/orgChart1"/>
    <dgm:cxn modelId="{AF321343-BEC0-41FE-B9F4-939D7D727B89}" type="presParOf" srcId="{FB74FEBD-DA40-410D-BFB8-E4140D3E8666}" destId="{FB4D6168-C5CB-48DD-9309-160D9051A90A}" srcOrd="1" destOrd="0" presId="urn:microsoft.com/office/officeart/2005/8/layout/orgChart1"/>
    <dgm:cxn modelId="{89C3E3CF-BCB5-4ED0-A9A5-F8F9DBBE50D0}" type="presParOf" srcId="{555E41D9-EA98-4F73-8BEA-A152144D376F}" destId="{AD76A8B9-17C4-4661-A6DB-787B25C6BFCF}" srcOrd="1" destOrd="0" presId="urn:microsoft.com/office/officeart/2005/8/layout/orgChart1"/>
    <dgm:cxn modelId="{9BC4E6CA-2DFD-43C0-8F50-E03933C7386A}" type="presParOf" srcId="{555E41D9-EA98-4F73-8BEA-A152144D376F}" destId="{963E3871-4FF5-479B-AF8B-CCBBCAC7E733}" srcOrd="2" destOrd="0" presId="urn:microsoft.com/office/officeart/2005/8/layout/orgChart1"/>
    <dgm:cxn modelId="{DAC902C5-188F-4F2E-A426-75FFCACF7C6C}" type="presParOf" srcId="{68475F39-6F11-4570-8798-6E3A7CECDBF2}" destId="{12A91A89-6F0A-4D02-86AF-84D0C9465CF4}" srcOrd="6" destOrd="0" presId="urn:microsoft.com/office/officeart/2005/8/layout/orgChart1"/>
    <dgm:cxn modelId="{C6659045-A00C-4F9C-8FCE-480CFED96D7B}" type="presParOf" srcId="{68475F39-6F11-4570-8798-6E3A7CECDBF2}" destId="{A89A6B48-5CC5-4BDA-A3FF-C93FFD017B8A}" srcOrd="7" destOrd="0" presId="urn:microsoft.com/office/officeart/2005/8/layout/orgChart1"/>
    <dgm:cxn modelId="{D7FF760F-AC10-466B-B25D-FFD797AD8C47}" type="presParOf" srcId="{A89A6B48-5CC5-4BDA-A3FF-C93FFD017B8A}" destId="{5FD05470-6A26-47E7-9DE0-5596472FED39}" srcOrd="0" destOrd="0" presId="urn:microsoft.com/office/officeart/2005/8/layout/orgChart1"/>
    <dgm:cxn modelId="{9FE1E13B-27D3-4628-A1E8-378CCFDCB825}" type="presParOf" srcId="{5FD05470-6A26-47E7-9DE0-5596472FED39}" destId="{E5712276-DE07-43FF-8A90-EEC6666C907E}" srcOrd="0" destOrd="0" presId="urn:microsoft.com/office/officeart/2005/8/layout/orgChart1"/>
    <dgm:cxn modelId="{41438D42-7258-4965-957A-CFC32A6E88F5}" type="presParOf" srcId="{5FD05470-6A26-47E7-9DE0-5596472FED39}" destId="{0C7659EC-D67E-4898-BD68-B840DC72C0A1}" srcOrd="1" destOrd="0" presId="urn:microsoft.com/office/officeart/2005/8/layout/orgChart1"/>
    <dgm:cxn modelId="{F4F0CD6F-AE57-4998-8AD1-F4482E5DFE88}" type="presParOf" srcId="{A89A6B48-5CC5-4BDA-A3FF-C93FFD017B8A}" destId="{24ED48A2-2650-47EE-984D-B999E22E09F3}" srcOrd="1" destOrd="0" presId="urn:microsoft.com/office/officeart/2005/8/layout/orgChart1"/>
    <dgm:cxn modelId="{ED6E5CF1-569C-403B-85A9-11EEB1F54121}" type="presParOf" srcId="{A89A6B48-5CC5-4BDA-A3FF-C93FFD017B8A}" destId="{A436C1E7-EB60-4F80-AA86-1D89224B1396}" srcOrd="2" destOrd="0" presId="urn:microsoft.com/office/officeart/2005/8/layout/orgChart1"/>
    <dgm:cxn modelId="{608BB3AF-0324-4300-A469-0EA619B693AD}" type="presParOf" srcId="{715475E1-83F6-4B86-BAD4-F6010D0BBDDD}" destId="{B87E6C7C-E0A4-4657-AB0D-94226DA82775}" srcOrd="2" destOrd="0" presId="urn:microsoft.com/office/officeart/2005/8/layout/orgChart1"/>
    <dgm:cxn modelId="{71B765C4-AAED-4227-B425-B97BA9B642B6}" type="presParOf" srcId="{137DEB64-F4BE-427D-B1B1-FC00DB8565A9}" destId="{5145064E-FF8F-4D8F-99DF-9EDB8262777B}" srcOrd="2" destOrd="0" presId="urn:microsoft.com/office/officeart/2005/8/layout/orgChart1"/>
    <dgm:cxn modelId="{50A0FC0C-4D64-48D8-A2EE-6F501192EA49}" type="presParOf" srcId="{137DEB64-F4BE-427D-B1B1-FC00DB8565A9}" destId="{4C03CC62-386D-4FDC-AF36-42341A39C4DD}" srcOrd="3" destOrd="0" presId="urn:microsoft.com/office/officeart/2005/8/layout/orgChart1"/>
    <dgm:cxn modelId="{37DD1C53-692B-4452-99B0-43DF7EA556F8}" type="presParOf" srcId="{4C03CC62-386D-4FDC-AF36-42341A39C4DD}" destId="{20C48137-6464-47BC-AAE1-5FFB03F512E5}" srcOrd="0" destOrd="0" presId="urn:microsoft.com/office/officeart/2005/8/layout/orgChart1"/>
    <dgm:cxn modelId="{BD571E74-1B84-4DB7-8551-3A793A197ADB}" type="presParOf" srcId="{20C48137-6464-47BC-AAE1-5FFB03F512E5}" destId="{BD4CE4E9-FDDA-4536-A52E-63E2E8989577}" srcOrd="0" destOrd="0" presId="urn:microsoft.com/office/officeart/2005/8/layout/orgChart1"/>
    <dgm:cxn modelId="{E51C7B78-3F82-4D6D-B4CC-E96626E24A89}" type="presParOf" srcId="{20C48137-6464-47BC-AAE1-5FFB03F512E5}" destId="{C1C6FD10-3711-4761-B3E8-293E2E2634BE}" srcOrd="1" destOrd="0" presId="urn:microsoft.com/office/officeart/2005/8/layout/orgChart1"/>
    <dgm:cxn modelId="{D3336369-9AAA-43A9-9076-24AE006689B7}" type="presParOf" srcId="{4C03CC62-386D-4FDC-AF36-42341A39C4DD}" destId="{21B2D91C-0362-43A4-9429-AF5EA114B496}" srcOrd="1" destOrd="0" presId="urn:microsoft.com/office/officeart/2005/8/layout/orgChart1"/>
    <dgm:cxn modelId="{BFDBEE14-0632-48C7-B64E-2C269494A6A0}" type="presParOf" srcId="{21B2D91C-0362-43A4-9429-AF5EA114B496}" destId="{07439CB8-5A6E-4C05-8DE2-50699CD6ADD4}" srcOrd="0" destOrd="0" presId="urn:microsoft.com/office/officeart/2005/8/layout/orgChart1"/>
    <dgm:cxn modelId="{33E215CD-32B9-4878-A156-1A78C84E5E52}" type="presParOf" srcId="{21B2D91C-0362-43A4-9429-AF5EA114B496}" destId="{0EDD3FD6-C2B4-40A8-A788-E047D2ABD7C7}" srcOrd="1" destOrd="0" presId="urn:microsoft.com/office/officeart/2005/8/layout/orgChart1"/>
    <dgm:cxn modelId="{14730BCF-7C91-4003-8100-FAAB95ABB855}" type="presParOf" srcId="{0EDD3FD6-C2B4-40A8-A788-E047D2ABD7C7}" destId="{01DD8726-4B3A-41AE-8F9D-333D4446CB9A}" srcOrd="0" destOrd="0" presId="urn:microsoft.com/office/officeart/2005/8/layout/orgChart1"/>
    <dgm:cxn modelId="{BA4AFDD0-8E07-4242-A31C-A378FC6A31DD}" type="presParOf" srcId="{01DD8726-4B3A-41AE-8F9D-333D4446CB9A}" destId="{B8700881-8D15-46A8-AB64-F98584D35E85}" srcOrd="0" destOrd="0" presId="urn:microsoft.com/office/officeart/2005/8/layout/orgChart1"/>
    <dgm:cxn modelId="{8FADA583-34E9-41D7-86AC-2099EBA41BE1}" type="presParOf" srcId="{01DD8726-4B3A-41AE-8F9D-333D4446CB9A}" destId="{60317D19-71A8-4F5A-A546-E9896E3DDD02}" srcOrd="1" destOrd="0" presId="urn:microsoft.com/office/officeart/2005/8/layout/orgChart1"/>
    <dgm:cxn modelId="{5D20EAA6-20B1-4216-8B3C-AE94774CEBBC}" type="presParOf" srcId="{0EDD3FD6-C2B4-40A8-A788-E047D2ABD7C7}" destId="{956263F7-ADFB-4B2F-B0B5-7415619775D9}" srcOrd="1" destOrd="0" presId="urn:microsoft.com/office/officeart/2005/8/layout/orgChart1"/>
    <dgm:cxn modelId="{251595E8-2A51-4C02-8B11-510144F5533F}" type="presParOf" srcId="{956263F7-ADFB-4B2F-B0B5-7415619775D9}" destId="{E274B03D-6429-45DA-A76B-AC2463805AAD}" srcOrd="0" destOrd="0" presId="urn:microsoft.com/office/officeart/2005/8/layout/orgChart1"/>
    <dgm:cxn modelId="{7602C9BD-2470-4B5E-A2E7-11EC12B13C76}" type="presParOf" srcId="{956263F7-ADFB-4B2F-B0B5-7415619775D9}" destId="{EACC39C6-2043-4ACC-A822-678CB60DEE2E}" srcOrd="1" destOrd="0" presId="urn:microsoft.com/office/officeart/2005/8/layout/orgChart1"/>
    <dgm:cxn modelId="{33F8ADA8-AA72-4B03-8690-C7F4E5406246}" type="presParOf" srcId="{EACC39C6-2043-4ACC-A822-678CB60DEE2E}" destId="{5E8E6C27-37D9-447E-B973-48C9D9659AB2}" srcOrd="0" destOrd="0" presId="urn:microsoft.com/office/officeart/2005/8/layout/orgChart1"/>
    <dgm:cxn modelId="{FD0A9082-3433-49CD-B3DD-E5DFA3B8BBA9}" type="presParOf" srcId="{5E8E6C27-37D9-447E-B973-48C9D9659AB2}" destId="{A7668BB8-40CD-4448-98B5-B3EC7DA5A574}" srcOrd="0" destOrd="0" presId="urn:microsoft.com/office/officeart/2005/8/layout/orgChart1"/>
    <dgm:cxn modelId="{6E21E386-326C-4027-B511-B79F5E554022}" type="presParOf" srcId="{5E8E6C27-37D9-447E-B973-48C9D9659AB2}" destId="{3890FF78-3262-4CC5-984C-0FE9366B87D3}" srcOrd="1" destOrd="0" presId="urn:microsoft.com/office/officeart/2005/8/layout/orgChart1"/>
    <dgm:cxn modelId="{24E8995E-EA47-486C-A518-BE7AD82D0566}" type="presParOf" srcId="{EACC39C6-2043-4ACC-A822-678CB60DEE2E}" destId="{FC4B812C-8019-443D-BC00-DB7D8308B5D9}" srcOrd="1" destOrd="0" presId="urn:microsoft.com/office/officeart/2005/8/layout/orgChart1"/>
    <dgm:cxn modelId="{963C4B9D-4A6A-4013-9040-7AE0F6F3B8B2}" type="presParOf" srcId="{EACC39C6-2043-4ACC-A822-678CB60DEE2E}" destId="{76F7A2BE-FDBF-4B7A-88B4-D7AE1C07950A}" srcOrd="2" destOrd="0" presId="urn:microsoft.com/office/officeart/2005/8/layout/orgChart1"/>
    <dgm:cxn modelId="{D7D423F5-9A43-40ED-B875-FD657E058DE3}" type="presParOf" srcId="{956263F7-ADFB-4B2F-B0B5-7415619775D9}" destId="{A9866AD5-EE01-46FE-8BDF-DFDEE7C05023}" srcOrd="2" destOrd="0" presId="urn:microsoft.com/office/officeart/2005/8/layout/orgChart1"/>
    <dgm:cxn modelId="{29CCE0C8-9C75-4AEE-A0EA-561751BAAE67}" type="presParOf" srcId="{956263F7-ADFB-4B2F-B0B5-7415619775D9}" destId="{C8027C41-213B-4537-AF60-B20BD369DE80}" srcOrd="3" destOrd="0" presId="urn:microsoft.com/office/officeart/2005/8/layout/orgChart1"/>
    <dgm:cxn modelId="{67468053-018E-4D52-BEAD-AAB90647C030}" type="presParOf" srcId="{C8027C41-213B-4537-AF60-B20BD369DE80}" destId="{660513B5-F516-4AD5-8E3F-56A862489622}" srcOrd="0" destOrd="0" presId="urn:microsoft.com/office/officeart/2005/8/layout/orgChart1"/>
    <dgm:cxn modelId="{67F49E30-5035-4848-A54A-CDF44FF79ED2}" type="presParOf" srcId="{660513B5-F516-4AD5-8E3F-56A862489622}" destId="{3257EF23-9B43-4569-BB62-B6E76D7C836B}" srcOrd="0" destOrd="0" presId="urn:microsoft.com/office/officeart/2005/8/layout/orgChart1"/>
    <dgm:cxn modelId="{EE77AFD2-243A-4ECF-BA88-72DD1A5E981C}" type="presParOf" srcId="{660513B5-F516-4AD5-8E3F-56A862489622}" destId="{8EDCFD0F-80CF-4CEA-8F5B-EDA24935351E}" srcOrd="1" destOrd="0" presId="urn:microsoft.com/office/officeart/2005/8/layout/orgChart1"/>
    <dgm:cxn modelId="{888F6290-6733-4806-83BF-A21CD8B728AB}" type="presParOf" srcId="{C8027C41-213B-4537-AF60-B20BD369DE80}" destId="{988CA5D9-2B69-4D00-98D7-A297C2F164FD}" srcOrd="1" destOrd="0" presId="urn:microsoft.com/office/officeart/2005/8/layout/orgChart1"/>
    <dgm:cxn modelId="{C7C8E8D3-D5CD-4C6C-BA15-AE2FAAC9C3CB}" type="presParOf" srcId="{C8027C41-213B-4537-AF60-B20BD369DE80}" destId="{6D4C7884-E62F-4781-9E44-92DB12071B70}" srcOrd="2" destOrd="0" presId="urn:microsoft.com/office/officeart/2005/8/layout/orgChart1"/>
    <dgm:cxn modelId="{B2C11065-80D9-4C97-A502-B1F6A59D8873}" type="presParOf" srcId="{956263F7-ADFB-4B2F-B0B5-7415619775D9}" destId="{789C38FA-8CAE-45FC-A0CC-AE1B3F59B7A1}" srcOrd="4" destOrd="0" presId="urn:microsoft.com/office/officeart/2005/8/layout/orgChart1"/>
    <dgm:cxn modelId="{CDBF07D8-AE03-4FA5-AD7B-396C5BD1B345}" type="presParOf" srcId="{956263F7-ADFB-4B2F-B0B5-7415619775D9}" destId="{650AFA5B-3307-40D0-AB9C-5B5174CB1F9B}" srcOrd="5" destOrd="0" presId="urn:microsoft.com/office/officeart/2005/8/layout/orgChart1"/>
    <dgm:cxn modelId="{D2F85852-A7D8-4F97-94E6-872C16E48719}" type="presParOf" srcId="{650AFA5B-3307-40D0-AB9C-5B5174CB1F9B}" destId="{C883D132-94A7-4C3E-B54D-7DD241514FE2}" srcOrd="0" destOrd="0" presId="urn:microsoft.com/office/officeart/2005/8/layout/orgChart1"/>
    <dgm:cxn modelId="{D9680748-EFC4-437E-B4C3-2FE6E6A65C72}" type="presParOf" srcId="{C883D132-94A7-4C3E-B54D-7DD241514FE2}" destId="{41946552-7234-4987-BFC3-47F17F950E55}" srcOrd="0" destOrd="0" presId="urn:microsoft.com/office/officeart/2005/8/layout/orgChart1"/>
    <dgm:cxn modelId="{E2FCE0EA-2F05-451D-BEDF-A9C478D7EEA1}" type="presParOf" srcId="{C883D132-94A7-4C3E-B54D-7DD241514FE2}" destId="{3EB3D0B3-0778-425D-A96E-931DD7238AC5}" srcOrd="1" destOrd="0" presId="urn:microsoft.com/office/officeart/2005/8/layout/orgChart1"/>
    <dgm:cxn modelId="{9CD9E2E1-ABA0-478C-BBE8-09BF1E70CAE6}" type="presParOf" srcId="{650AFA5B-3307-40D0-AB9C-5B5174CB1F9B}" destId="{7A33487E-0574-4CEB-872F-8181ABE502DC}" srcOrd="1" destOrd="0" presId="urn:microsoft.com/office/officeart/2005/8/layout/orgChart1"/>
    <dgm:cxn modelId="{3FAA2FD3-D5A8-410B-BCA4-781A439872A6}" type="presParOf" srcId="{650AFA5B-3307-40D0-AB9C-5B5174CB1F9B}" destId="{AAAC384F-075B-41ED-B238-174923DC41FE}" srcOrd="2" destOrd="0" presId="urn:microsoft.com/office/officeart/2005/8/layout/orgChart1"/>
    <dgm:cxn modelId="{3D89C6B3-46FF-4F1C-B5FB-C7F47467512A}" type="presParOf" srcId="{956263F7-ADFB-4B2F-B0B5-7415619775D9}" destId="{D6556B45-FCCD-4FEB-B69E-D68882B9DB20}" srcOrd="6" destOrd="0" presId="urn:microsoft.com/office/officeart/2005/8/layout/orgChart1"/>
    <dgm:cxn modelId="{8806A6D0-0E7E-429D-9AE2-540E87B4BC08}" type="presParOf" srcId="{956263F7-ADFB-4B2F-B0B5-7415619775D9}" destId="{83C70FAA-3253-495E-BBF3-EBE53C073594}" srcOrd="7" destOrd="0" presId="urn:microsoft.com/office/officeart/2005/8/layout/orgChart1"/>
    <dgm:cxn modelId="{8F9813F1-CCED-47EA-9124-7D9729859EE1}" type="presParOf" srcId="{83C70FAA-3253-495E-BBF3-EBE53C073594}" destId="{88E6A92A-878E-4185-87CB-4AB77615FDEA}" srcOrd="0" destOrd="0" presId="urn:microsoft.com/office/officeart/2005/8/layout/orgChart1"/>
    <dgm:cxn modelId="{C4270769-E2F6-49A8-877E-007561A78FC0}" type="presParOf" srcId="{88E6A92A-878E-4185-87CB-4AB77615FDEA}" destId="{11F2AD4E-D4EF-4C2D-927F-157F3A8660F8}" srcOrd="0" destOrd="0" presId="urn:microsoft.com/office/officeart/2005/8/layout/orgChart1"/>
    <dgm:cxn modelId="{644CA10F-FE95-440A-A26B-648C9BD07383}" type="presParOf" srcId="{88E6A92A-878E-4185-87CB-4AB77615FDEA}" destId="{DBAF204B-F5FD-455E-B9E1-B039D8A475C9}" srcOrd="1" destOrd="0" presId="urn:microsoft.com/office/officeart/2005/8/layout/orgChart1"/>
    <dgm:cxn modelId="{7592C8EC-B15F-4909-9994-C288C0A1520F}" type="presParOf" srcId="{83C70FAA-3253-495E-BBF3-EBE53C073594}" destId="{3EF20786-2523-47B4-9A4E-A3A86D6CFB75}" srcOrd="1" destOrd="0" presId="urn:microsoft.com/office/officeart/2005/8/layout/orgChart1"/>
    <dgm:cxn modelId="{268EC0E2-EF9B-4094-8061-31370D3C9A26}" type="presParOf" srcId="{83C70FAA-3253-495E-BBF3-EBE53C073594}" destId="{C64F257A-50E2-4370-9367-B0811417C696}" srcOrd="2" destOrd="0" presId="urn:microsoft.com/office/officeart/2005/8/layout/orgChart1"/>
    <dgm:cxn modelId="{B77C1CA2-BFF0-4645-9552-69A215455262}" type="presParOf" srcId="{0EDD3FD6-C2B4-40A8-A788-E047D2ABD7C7}" destId="{72D9BBCF-FAA8-4447-8923-058CE17D0C79}" srcOrd="2" destOrd="0" presId="urn:microsoft.com/office/officeart/2005/8/layout/orgChart1"/>
    <dgm:cxn modelId="{BE9C6B03-915E-4763-A824-D045A7FF4DFA}" type="presParOf" srcId="{21B2D91C-0362-43A4-9429-AF5EA114B496}" destId="{D48E88A6-5834-4C77-858E-735AC0E66FE8}" srcOrd="2" destOrd="0" presId="urn:microsoft.com/office/officeart/2005/8/layout/orgChart1"/>
    <dgm:cxn modelId="{38E54B6E-E4B0-401F-A71A-16827292E7DA}" type="presParOf" srcId="{21B2D91C-0362-43A4-9429-AF5EA114B496}" destId="{AE3A0B6C-0C1E-4B7A-93D4-BACF97B220D7}" srcOrd="3" destOrd="0" presId="urn:microsoft.com/office/officeart/2005/8/layout/orgChart1"/>
    <dgm:cxn modelId="{A25C9D6E-63B0-483D-BBE7-EB7CD6C57DCC}" type="presParOf" srcId="{AE3A0B6C-0C1E-4B7A-93D4-BACF97B220D7}" destId="{86F84782-AC92-4C74-A28C-8D9F5ED25FDF}" srcOrd="0" destOrd="0" presId="urn:microsoft.com/office/officeart/2005/8/layout/orgChart1"/>
    <dgm:cxn modelId="{2DE0A704-EE38-421E-A2AA-2B424B41B4CE}" type="presParOf" srcId="{86F84782-AC92-4C74-A28C-8D9F5ED25FDF}" destId="{F5D70E31-410C-41D8-9917-97B02CE6937B}" srcOrd="0" destOrd="0" presId="urn:microsoft.com/office/officeart/2005/8/layout/orgChart1"/>
    <dgm:cxn modelId="{7CCD61B7-C150-46A1-ABBB-2466B35FFE27}" type="presParOf" srcId="{86F84782-AC92-4C74-A28C-8D9F5ED25FDF}" destId="{0DD5173E-6003-41B6-B3DA-35EA6A6679F3}" srcOrd="1" destOrd="0" presId="urn:microsoft.com/office/officeart/2005/8/layout/orgChart1"/>
    <dgm:cxn modelId="{3F76F590-F18A-4B85-AECF-1BE25AEA4796}" type="presParOf" srcId="{AE3A0B6C-0C1E-4B7A-93D4-BACF97B220D7}" destId="{B7512069-CF9C-4212-81C5-842B3DC26875}" srcOrd="1" destOrd="0" presId="urn:microsoft.com/office/officeart/2005/8/layout/orgChart1"/>
    <dgm:cxn modelId="{14532310-359C-4B1F-A5FD-42EB290FA035}" type="presParOf" srcId="{B7512069-CF9C-4212-81C5-842B3DC26875}" destId="{9800503F-8EC1-40AF-B45F-9FB46D2EC85E}" srcOrd="0" destOrd="0" presId="urn:microsoft.com/office/officeart/2005/8/layout/orgChart1"/>
    <dgm:cxn modelId="{7CEEBA48-1A95-4B87-8737-874648F814FF}" type="presParOf" srcId="{B7512069-CF9C-4212-81C5-842B3DC26875}" destId="{EA92F37E-AF3E-4F91-947D-365E2B421CFE}" srcOrd="1" destOrd="0" presId="urn:microsoft.com/office/officeart/2005/8/layout/orgChart1"/>
    <dgm:cxn modelId="{B47569C1-2F21-48FB-A044-FC923F1EA7AD}" type="presParOf" srcId="{EA92F37E-AF3E-4F91-947D-365E2B421CFE}" destId="{430F6A1D-EA1B-4BAA-8FB1-B44A8D331174}" srcOrd="0" destOrd="0" presId="urn:microsoft.com/office/officeart/2005/8/layout/orgChart1"/>
    <dgm:cxn modelId="{030D120E-11D1-4070-BC7B-4A4686557C5E}" type="presParOf" srcId="{430F6A1D-EA1B-4BAA-8FB1-B44A8D331174}" destId="{EDEA1842-E3BD-4292-9AFD-A5D8F8D06B9A}" srcOrd="0" destOrd="0" presId="urn:microsoft.com/office/officeart/2005/8/layout/orgChart1"/>
    <dgm:cxn modelId="{94837BA2-DBE0-4496-A325-E9EAB1BD5FB1}" type="presParOf" srcId="{430F6A1D-EA1B-4BAA-8FB1-B44A8D331174}" destId="{5863D83E-314E-4947-8B66-644943B03080}" srcOrd="1" destOrd="0" presId="urn:microsoft.com/office/officeart/2005/8/layout/orgChart1"/>
    <dgm:cxn modelId="{12099237-6B4D-4EC0-ABEC-3A6DFA28DE90}" type="presParOf" srcId="{EA92F37E-AF3E-4F91-947D-365E2B421CFE}" destId="{12977B4D-C616-43E3-AD5E-C4C7C2322788}" srcOrd="1" destOrd="0" presId="urn:microsoft.com/office/officeart/2005/8/layout/orgChart1"/>
    <dgm:cxn modelId="{0280D4DB-EBF0-4E9F-8E6F-8F1A02EE5AE3}" type="presParOf" srcId="{EA92F37E-AF3E-4F91-947D-365E2B421CFE}" destId="{4BC3CDDD-6647-4B89-951F-EFA4394ADFE0}" srcOrd="2" destOrd="0" presId="urn:microsoft.com/office/officeart/2005/8/layout/orgChart1"/>
    <dgm:cxn modelId="{BCE307C5-EA70-4517-8768-67F2BE890F63}" type="presParOf" srcId="{B7512069-CF9C-4212-81C5-842B3DC26875}" destId="{93DA13C1-9C43-4170-BBCD-02E8FC519B1E}" srcOrd="2" destOrd="0" presId="urn:microsoft.com/office/officeart/2005/8/layout/orgChart1"/>
    <dgm:cxn modelId="{971900FA-5919-4ED9-A090-310176F6A6BB}" type="presParOf" srcId="{B7512069-CF9C-4212-81C5-842B3DC26875}" destId="{E51F6B88-6D1F-4C9B-9996-758E861EBA52}" srcOrd="3" destOrd="0" presId="urn:microsoft.com/office/officeart/2005/8/layout/orgChart1"/>
    <dgm:cxn modelId="{8D47E27C-BCCD-47AA-A112-9F4D0498784D}" type="presParOf" srcId="{E51F6B88-6D1F-4C9B-9996-758E861EBA52}" destId="{026FFA1B-27BF-4FC9-B95E-5C1901C2D64E}" srcOrd="0" destOrd="0" presId="urn:microsoft.com/office/officeart/2005/8/layout/orgChart1"/>
    <dgm:cxn modelId="{FBC5207D-E438-4CDC-AE86-176362449978}" type="presParOf" srcId="{026FFA1B-27BF-4FC9-B95E-5C1901C2D64E}" destId="{251736BB-C0AC-46A8-9893-0AA6A2129A0E}" srcOrd="0" destOrd="0" presId="urn:microsoft.com/office/officeart/2005/8/layout/orgChart1"/>
    <dgm:cxn modelId="{A2C60648-A244-419A-B31C-F250DB1A6A7E}" type="presParOf" srcId="{026FFA1B-27BF-4FC9-B95E-5C1901C2D64E}" destId="{4246DBF2-51FA-4C3E-B035-96A9DC8DA812}" srcOrd="1" destOrd="0" presId="urn:microsoft.com/office/officeart/2005/8/layout/orgChart1"/>
    <dgm:cxn modelId="{9A39B7D0-7D2B-4473-8796-475199F8AFE7}" type="presParOf" srcId="{E51F6B88-6D1F-4C9B-9996-758E861EBA52}" destId="{F6592E2D-16F3-4A4C-B13F-04D26EDB24AE}" srcOrd="1" destOrd="0" presId="urn:microsoft.com/office/officeart/2005/8/layout/orgChart1"/>
    <dgm:cxn modelId="{112781E2-3C2E-4DF3-B73B-899F59C82FF6}" type="presParOf" srcId="{E51F6B88-6D1F-4C9B-9996-758E861EBA52}" destId="{1ECBAA67-364E-48DA-B9BE-8E93327E77B1}" srcOrd="2" destOrd="0" presId="urn:microsoft.com/office/officeart/2005/8/layout/orgChart1"/>
    <dgm:cxn modelId="{11A93B21-D3BD-468E-9D48-ED4EEB94595B}" type="presParOf" srcId="{B7512069-CF9C-4212-81C5-842B3DC26875}" destId="{09FFDBD7-2A26-4556-96C2-AF1EB3002571}" srcOrd="4" destOrd="0" presId="urn:microsoft.com/office/officeart/2005/8/layout/orgChart1"/>
    <dgm:cxn modelId="{9D2B30FB-D33D-44BC-A6D4-70251BB6ABF3}" type="presParOf" srcId="{B7512069-CF9C-4212-81C5-842B3DC26875}" destId="{339BFBA2-3CB4-4AC7-A238-6CA162C472DB}" srcOrd="5" destOrd="0" presId="urn:microsoft.com/office/officeart/2005/8/layout/orgChart1"/>
    <dgm:cxn modelId="{9162B856-70AC-435D-931D-C5F40D1F93BD}" type="presParOf" srcId="{339BFBA2-3CB4-4AC7-A238-6CA162C472DB}" destId="{2ACC1BC1-366A-4264-B44C-E2E12B75C90D}" srcOrd="0" destOrd="0" presId="urn:microsoft.com/office/officeart/2005/8/layout/orgChart1"/>
    <dgm:cxn modelId="{E2383590-A7DC-401A-85B6-578165243BA7}" type="presParOf" srcId="{2ACC1BC1-366A-4264-B44C-E2E12B75C90D}" destId="{62EBD48B-7947-4564-BE16-CA2194B2A93B}" srcOrd="0" destOrd="0" presId="urn:microsoft.com/office/officeart/2005/8/layout/orgChart1"/>
    <dgm:cxn modelId="{59287EAE-7F3E-4BEA-A1C9-5B7E89FAFE1C}" type="presParOf" srcId="{2ACC1BC1-366A-4264-B44C-E2E12B75C90D}" destId="{CF2262ED-10E8-4C39-A1AB-F98A4B0339D7}" srcOrd="1" destOrd="0" presId="urn:microsoft.com/office/officeart/2005/8/layout/orgChart1"/>
    <dgm:cxn modelId="{B729978D-874C-47A0-BFDA-8999EDF74694}" type="presParOf" srcId="{339BFBA2-3CB4-4AC7-A238-6CA162C472DB}" destId="{5DAA04DD-BBF6-43E6-A988-E9E51AE8A73D}" srcOrd="1" destOrd="0" presId="urn:microsoft.com/office/officeart/2005/8/layout/orgChart1"/>
    <dgm:cxn modelId="{86CE23B5-142E-45EA-BEA4-C01A5DF04BD2}" type="presParOf" srcId="{339BFBA2-3CB4-4AC7-A238-6CA162C472DB}" destId="{6E15723E-D5F7-47A4-81C4-1336AC6F9B48}" srcOrd="2" destOrd="0" presId="urn:microsoft.com/office/officeart/2005/8/layout/orgChart1"/>
    <dgm:cxn modelId="{827CCAD0-E649-4C7C-9D4D-F95B4F7C3663}" type="presParOf" srcId="{AE3A0B6C-0C1E-4B7A-93D4-BACF97B220D7}" destId="{FE947997-1D0D-4228-A9D4-3EBA27638C99}" srcOrd="2" destOrd="0" presId="urn:microsoft.com/office/officeart/2005/8/layout/orgChart1"/>
    <dgm:cxn modelId="{50028531-B00B-4398-939E-9DFC4928EF7A}" type="presParOf" srcId="{21B2D91C-0362-43A4-9429-AF5EA114B496}" destId="{3A86D33C-D2A3-4FD3-BBF8-1AF672EFFE40}" srcOrd="4" destOrd="0" presId="urn:microsoft.com/office/officeart/2005/8/layout/orgChart1"/>
    <dgm:cxn modelId="{5AA83834-2F96-4BB1-822D-DECCCD5E5F6D}" type="presParOf" srcId="{21B2D91C-0362-43A4-9429-AF5EA114B496}" destId="{FE4FEC94-814B-4F86-A62D-C38AA19E230D}" srcOrd="5" destOrd="0" presId="urn:microsoft.com/office/officeart/2005/8/layout/orgChart1"/>
    <dgm:cxn modelId="{DD8609E5-ADF4-46A4-8ABD-28692DC8FC4D}" type="presParOf" srcId="{FE4FEC94-814B-4F86-A62D-C38AA19E230D}" destId="{1B3B4E0E-56C4-49E1-ACEF-14E772611DFC}" srcOrd="0" destOrd="0" presId="urn:microsoft.com/office/officeart/2005/8/layout/orgChart1"/>
    <dgm:cxn modelId="{0AB535B3-5176-47CF-B3ED-38A5927261CA}" type="presParOf" srcId="{1B3B4E0E-56C4-49E1-ACEF-14E772611DFC}" destId="{CDB4CFA2-C0DC-4269-B24E-82D9D9DFB499}" srcOrd="0" destOrd="0" presId="urn:microsoft.com/office/officeart/2005/8/layout/orgChart1"/>
    <dgm:cxn modelId="{48EA2E2C-E5BE-40B5-9D28-649C7F00FF94}" type="presParOf" srcId="{1B3B4E0E-56C4-49E1-ACEF-14E772611DFC}" destId="{D702315E-E5C2-48D5-8C1B-3D22FF43F1AA}" srcOrd="1" destOrd="0" presId="urn:microsoft.com/office/officeart/2005/8/layout/orgChart1"/>
    <dgm:cxn modelId="{33AF2A90-1AC0-4350-B04D-B98BC1EDF546}" type="presParOf" srcId="{FE4FEC94-814B-4F86-A62D-C38AA19E230D}" destId="{C6BA8FF7-6B21-4E16-8D8D-564BDB46C409}" srcOrd="1" destOrd="0" presId="urn:microsoft.com/office/officeart/2005/8/layout/orgChart1"/>
    <dgm:cxn modelId="{3A48F3BE-329B-49C4-8AB4-8ADF8CE02C23}" type="presParOf" srcId="{C6BA8FF7-6B21-4E16-8D8D-564BDB46C409}" destId="{959CA969-4BB0-4501-8D76-6074E2648E3E}" srcOrd="0" destOrd="0" presId="urn:microsoft.com/office/officeart/2005/8/layout/orgChart1"/>
    <dgm:cxn modelId="{6C9B6E07-A5E8-475E-9E5D-35B28BF32061}" type="presParOf" srcId="{C6BA8FF7-6B21-4E16-8D8D-564BDB46C409}" destId="{709132A1-B5C8-4E43-A8C7-2983E49A2F2D}" srcOrd="1" destOrd="0" presId="urn:microsoft.com/office/officeart/2005/8/layout/orgChart1"/>
    <dgm:cxn modelId="{428E85AC-E7C6-4507-BD9C-E3F750B801CE}" type="presParOf" srcId="{709132A1-B5C8-4E43-A8C7-2983E49A2F2D}" destId="{A3D84CBD-BDD0-477E-8908-37A45A44809C}" srcOrd="0" destOrd="0" presId="urn:microsoft.com/office/officeart/2005/8/layout/orgChart1"/>
    <dgm:cxn modelId="{295B24AC-2DC7-40BA-BCD2-BF2BCE2F7D6F}" type="presParOf" srcId="{A3D84CBD-BDD0-477E-8908-37A45A44809C}" destId="{D64B2AB0-CBF4-4190-B7CC-1D6B788B75C2}" srcOrd="0" destOrd="0" presId="urn:microsoft.com/office/officeart/2005/8/layout/orgChart1"/>
    <dgm:cxn modelId="{C1E79568-F817-4E9D-B423-CD046D3418CD}" type="presParOf" srcId="{A3D84CBD-BDD0-477E-8908-37A45A44809C}" destId="{4B9FFA14-118B-4E97-87B2-755FC259CB88}" srcOrd="1" destOrd="0" presId="urn:microsoft.com/office/officeart/2005/8/layout/orgChart1"/>
    <dgm:cxn modelId="{7207904F-2C8B-437B-AA41-8496D845E091}" type="presParOf" srcId="{709132A1-B5C8-4E43-A8C7-2983E49A2F2D}" destId="{80B76BD4-F8E4-431A-9FB3-A44465783898}" srcOrd="1" destOrd="0" presId="urn:microsoft.com/office/officeart/2005/8/layout/orgChart1"/>
    <dgm:cxn modelId="{5647B835-9A26-4980-83E2-D71B285A1324}" type="presParOf" srcId="{709132A1-B5C8-4E43-A8C7-2983E49A2F2D}" destId="{27A9D41A-B647-4666-86C6-54E4F9A785A0}" srcOrd="2" destOrd="0" presId="urn:microsoft.com/office/officeart/2005/8/layout/orgChart1"/>
    <dgm:cxn modelId="{12DB650C-9C77-4B67-9FAE-E1014E6E246F}" type="presParOf" srcId="{C6BA8FF7-6B21-4E16-8D8D-564BDB46C409}" destId="{3891CAD3-7FB4-4105-9D53-57B1082C7902}" srcOrd="2" destOrd="0" presId="urn:microsoft.com/office/officeart/2005/8/layout/orgChart1"/>
    <dgm:cxn modelId="{6DAB7D2E-C6F1-4A4D-929D-F8478AA5F1F8}" type="presParOf" srcId="{C6BA8FF7-6B21-4E16-8D8D-564BDB46C409}" destId="{09C56BE4-E7CE-4B87-A48B-77C0D7F752FF}" srcOrd="3" destOrd="0" presId="urn:microsoft.com/office/officeart/2005/8/layout/orgChart1"/>
    <dgm:cxn modelId="{402B613D-074C-469E-A0A7-B040B3AB2D71}" type="presParOf" srcId="{09C56BE4-E7CE-4B87-A48B-77C0D7F752FF}" destId="{84935908-D1E7-40FA-A344-BFF833551CBC}" srcOrd="0" destOrd="0" presId="urn:microsoft.com/office/officeart/2005/8/layout/orgChart1"/>
    <dgm:cxn modelId="{058B1C3F-41A6-4F04-BDF9-0B427BF6C357}" type="presParOf" srcId="{84935908-D1E7-40FA-A344-BFF833551CBC}" destId="{8A5421F0-7FC9-4A27-AC98-7FBDE33A9603}" srcOrd="0" destOrd="0" presId="urn:microsoft.com/office/officeart/2005/8/layout/orgChart1"/>
    <dgm:cxn modelId="{C1CD2B72-081D-4695-8BA0-7A1C9C027DD0}" type="presParOf" srcId="{84935908-D1E7-40FA-A344-BFF833551CBC}" destId="{92C71E98-4474-4F1F-BEA1-C3497955D20A}" srcOrd="1" destOrd="0" presId="urn:microsoft.com/office/officeart/2005/8/layout/orgChart1"/>
    <dgm:cxn modelId="{C33A1CB8-66D9-46F2-B3DA-D4E4C111B945}" type="presParOf" srcId="{09C56BE4-E7CE-4B87-A48B-77C0D7F752FF}" destId="{3117467B-94D8-4BBF-A516-4EB1077C52A6}" srcOrd="1" destOrd="0" presId="urn:microsoft.com/office/officeart/2005/8/layout/orgChart1"/>
    <dgm:cxn modelId="{23B54665-43A7-4035-B184-508D5325F34B}" type="presParOf" srcId="{09C56BE4-E7CE-4B87-A48B-77C0D7F752FF}" destId="{465BAAD0-D3E6-43A0-B6FA-5E9C6CD6B830}" srcOrd="2" destOrd="0" presId="urn:microsoft.com/office/officeart/2005/8/layout/orgChart1"/>
    <dgm:cxn modelId="{F14CC4B6-C580-48DE-ACAA-CDDFF63D47DD}" type="presParOf" srcId="{C6BA8FF7-6B21-4E16-8D8D-564BDB46C409}" destId="{E0F4FFFF-2541-4C52-A931-BAB78863DCCA}" srcOrd="4" destOrd="0" presId="urn:microsoft.com/office/officeart/2005/8/layout/orgChart1"/>
    <dgm:cxn modelId="{F49BB8B8-94D1-4761-9E9C-B78F4755E3AC}" type="presParOf" srcId="{C6BA8FF7-6B21-4E16-8D8D-564BDB46C409}" destId="{2AA7C52F-AB25-4B19-9F8A-E479AB2CBBB8}" srcOrd="5" destOrd="0" presId="urn:microsoft.com/office/officeart/2005/8/layout/orgChart1"/>
    <dgm:cxn modelId="{173E117B-EAB1-4021-9856-DE3AAF048B7D}" type="presParOf" srcId="{2AA7C52F-AB25-4B19-9F8A-E479AB2CBBB8}" destId="{E4C15E44-7B28-4C0D-BE4F-4AF77DBE1503}" srcOrd="0" destOrd="0" presId="urn:microsoft.com/office/officeart/2005/8/layout/orgChart1"/>
    <dgm:cxn modelId="{5E749FD6-873D-446B-95BB-DF59ED481332}" type="presParOf" srcId="{E4C15E44-7B28-4C0D-BE4F-4AF77DBE1503}" destId="{888D4E93-D5C5-478A-B32B-9588AC0F1355}" srcOrd="0" destOrd="0" presId="urn:microsoft.com/office/officeart/2005/8/layout/orgChart1"/>
    <dgm:cxn modelId="{91CA4CEC-525F-4E6E-9CD2-FB7879F5970A}" type="presParOf" srcId="{E4C15E44-7B28-4C0D-BE4F-4AF77DBE1503}" destId="{C36B873E-2512-4310-AB43-3DF5F5CF2E13}" srcOrd="1" destOrd="0" presId="urn:microsoft.com/office/officeart/2005/8/layout/orgChart1"/>
    <dgm:cxn modelId="{C4D1C83B-FEB5-4C59-9BC6-D38131837FB5}" type="presParOf" srcId="{2AA7C52F-AB25-4B19-9F8A-E479AB2CBBB8}" destId="{AAF49705-4EC9-4451-95B6-01F11F3CBBE6}" srcOrd="1" destOrd="0" presId="urn:microsoft.com/office/officeart/2005/8/layout/orgChart1"/>
    <dgm:cxn modelId="{E92BF042-6497-4FBF-9D84-40693818E6F7}" type="presParOf" srcId="{2AA7C52F-AB25-4B19-9F8A-E479AB2CBBB8}" destId="{40D51497-1098-4457-BF82-2EC97ADCC40A}" srcOrd="2" destOrd="0" presId="urn:microsoft.com/office/officeart/2005/8/layout/orgChart1"/>
    <dgm:cxn modelId="{1DC23BBD-E28C-4B38-9A33-AD5C0564E860}" type="presParOf" srcId="{FE4FEC94-814B-4F86-A62D-C38AA19E230D}" destId="{3D64166B-8535-4F01-9E14-33E53D406F7D}" srcOrd="2" destOrd="0" presId="urn:microsoft.com/office/officeart/2005/8/layout/orgChart1"/>
    <dgm:cxn modelId="{AA51D96A-7309-4019-814A-FD69505039F3}" type="presParOf" srcId="{21B2D91C-0362-43A4-9429-AF5EA114B496}" destId="{64F0B65C-9395-4E09-B562-D9C064F590C9}" srcOrd="6" destOrd="0" presId="urn:microsoft.com/office/officeart/2005/8/layout/orgChart1"/>
    <dgm:cxn modelId="{4E3E781B-ED7F-4633-AF9B-A13012E92030}" type="presParOf" srcId="{21B2D91C-0362-43A4-9429-AF5EA114B496}" destId="{A4ED3DA7-7543-42BC-9B28-B83CE2DEDF71}" srcOrd="7" destOrd="0" presId="urn:microsoft.com/office/officeart/2005/8/layout/orgChart1"/>
    <dgm:cxn modelId="{D2BE4ED5-6D02-47C3-99A0-9470A21A71F2}" type="presParOf" srcId="{A4ED3DA7-7543-42BC-9B28-B83CE2DEDF71}" destId="{D7AA94C2-6D76-4356-A991-35213AA9B23D}" srcOrd="0" destOrd="0" presId="urn:microsoft.com/office/officeart/2005/8/layout/orgChart1"/>
    <dgm:cxn modelId="{89980401-F3DF-4BF0-AD59-2465913F24D2}" type="presParOf" srcId="{D7AA94C2-6D76-4356-A991-35213AA9B23D}" destId="{1E97593E-C1DD-4603-8D15-E3762492D0FE}" srcOrd="0" destOrd="0" presId="urn:microsoft.com/office/officeart/2005/8/layout/orgChart1"/>
    <dgm:cxn modelId="{93599066-6271-476B-B7F4-A3E0AA90CDFF}" type="presParOf" srcId="{D7AA94C2-6D76-4356-A991-35213AA9B23D}" destId="{C98F0ABC-2016-4DB2-ADA7-1D347C1B7E8C}" srcOrd="1" destOrd="0" presId="urn:microsoft.com/office/officeart/2005/8/layout/orgChart1"/>
    <dgm:cxn modelId="{C9154D3D-35AC-45DB-B5FF-EF97E49903D7}" type="presParOf" srcId="{A4ED3DA7-7543-42BC-9B28-B83CE2DEDF71}" destId="{4E2E14B4-2448-4B9C-A611-6A4C6B851AD8}" srcOrd="1" destOrd="0" presId="urn:microsoft.com/office/officeart/2005/8/layout/orgChart1"/>
    <dgm:cxn modelId="{4AEC33BF-A747-4EA8-8BE4-36FFDE2DABE6}" type="presParOf" srcId="{4E2E14B4-2448-4B9C-A611-6A4C6B851AD8}" destId="{2865B64D-47CA-4837-8850-7990AA83A5F8}" srcOrd="0" destOrd="0" presId="urn:microsoft.com/office/officeart/2005/8/layout/orgChart1"/>
    <dgm:cxn modelId="{91E347DF-34CA-4794-AF84-1F3E1C32E9F2}" type="presParOf" srcId="{4E2E14B4-2448-4B9C-A611-6A4C6B851AD8}" destId="{3DE945D1-28C5-4C0D-A07E-7A87DE4148FE}" srcOrd="1" destOrd="0" presId="urn:microsoft.com/office/officeart/2005/8/layout/orgChart1"/>
    <dgm:cxn modelId="{13B8FC72-B83F-40A7-AB35-6F1A1090CDD5}" type="presParOf" srcId="{3DE945D1-28C5-4C0D-A07E-7A87DE4148FE}" destId="{AF4E3C03-1BAE-4268-B30C-4C7082F901E3}" srcOrd="0" destOrd="0" presId="urn:microsoft.com/office/officeart/2005/8/layout/orgChart1"/>
    <dgm:cxn modelId="{DD55D34D-60DC-49A1-ADB3-51D0758A6F09}" type="presParOf" srcId="{AF4E3C03-1BAE-4268-B30C-4C7082F901E3}" destId="{917BF931-C9BF-4694-99D4-2FC18B6427A4}" srcOrd="0" destOrd="0" presId="urn:microsoft.com/office/officeart/2005/8/layout/orgChart1"/>
    <dgm:cxn modelId="{62873914-D7CD-4E9B-A01D-D79DC3DC8CC1}" type="presParOf" srcId="{AF4E3C03-1BAE-4268-B30C-4C7082F901E3}" destId="{0A215CDF-8C05-4C7E-86DB-5EA3E5F2BA9D}" srcOrd="1" destOrd="0" presId="urn:microsoft.com/office/officeart/2005/8/layout/orgChart1"/>
    <dgm:cxn modelId="{1CF063E7-BC1B-460B-9BA4-306AA3513060}" type="presParOf" srcId="{3DE945D1-28C5-4C0D-A07E-7A87DE4148FE}" destId="{F785927F-989B-4DDF-96A0-666B775C7BFF}" srcOrd="1" destOrd="0" presId="urn:microsoft.com/office/officeart/2005/8/layout/orgChart1"/>
    <dgm:cxn modelId="{A50C76A5-D53B-430E-ABBE-068FBF85F3EE}" type="presParOf" srcId="{3DE945D1-28C5-4C0D-A07E-7A87DE4148FE}" destId="{63B78CA9-4122-4280-ACCB-39950F19B213}" srcOrd="2" destOrd="0" presId="urn:microsoft.com/office/officeart/2005/8/layout/orgChart1"/>
    <dgm:cxn modelId="{6D4E4110-1245-450B-B2AE-D3728FFB2A14}" type="presParOf" srcId="{4E2E14B4-2448-4B9C-A611-6A4C6B851AD8}" destId="{AFBFE4A4-F709-4360-98EE-32EFA1A6F001}" srcOrd="2" destOrd="0" presId="urn:microsoft.com/office/officeart/2005/8/layout/orgChart1"/>
    <dgm:cxn modelId="{42CFD57A-08C7-4E7C-9AE8-1698B4D3965D}" type="presParOf" srcId="{4E2E14B4-2448-4B9C-A611-6A4C6B851AD8}" destId="{A9A1165C-8AAF-4EC1-91ED-00A6A84D8B16}" srcOrd="3" destOrd="0" presId="urn:microsoft.com/office/officeart/2005/8/layout/orgChart1"/>
    <dgm:cxn modelId="{1D82C6E8-20CB-4298-80F0-B460BBB3C580}" type="presParOf" srcId="{A9A1165C-8AAF-4EC1-91ED-00A6A84D8B16}" destId="{9E9F0DF3-F02A-4B75-9B53-CACDE5D763E0}" srcOrd="0" destOrd="0" presId="urn:microsoft.com/office/officeart/2005/8/layout/orgChart1"/>
    <dgm:cxn modelId="{D6C50843-1CE5-47B7-948E-EDC0356E572D}" type="presParOf" srcId="{9E9F0DF3-F02A-4B75-9B53-CACDE5D763E0}" destId="{5D7AF929-21BE-4704-A260-115724BC33D9}" srcOrd="0" destOrd="0" presId="urn:microsoft.com/office/officeart/2005/8/layout/orgChart1"/>
    <dgm:cxn modelId="{68FCB14C-5DC1-4F79-A7C0-5DA7C391ED7C}" type="presParOf" srcId="{9E9F0DF3-F02A-4B75-9B53-CACDE5D763E0}" destId="{D0E269B3-3B7C-4B84-9510-49874F469817}" srcOrd="1" destOrd="0" presId="urn:microsoft.com/office/officeart/2005/8/layout/orgChart1"/>
    <dgm:cxn modelId="{82EF14C2-596B-4229-B752-3B7AA493CF1A}" type="presParOf" srcId="{A9A1165C-8AAF-4EC1-91ED-00A6A84D8B16}" destId="{E4F2C97C-387F-4910-A5F0-2167BD7AA384}" srcOrd="1" destOrd="0" presId="urn:microsoft.com/office/officeart/2005/8/layout/orgChart1"/>
    <dgm:cxn modelId="{876440D3-E950-49A4-81FF-477C39E7620F}" type="presParOf" srcId="{A9A1165C-8AAF-4EC1-91ED-00A6A84D8B16}" destId="{CCDABC76-993E-470F-8A21-296242E88641}" srcOrd="2" destOrd="0" presId="urn:microsoft.com/office/officeart/2005/8/layout/orgChart1"/>
    <dgm:cxn modelId="{3A65A135-D196-4D94-8183-D50FF0C28936}" type="presParOf" srcId="{4E2E14B4-2448-4B9C-A611-6A4C6B851AD8}" destId="{8FE6B9C2-C0DA-4DBF-A9DD-2BE22F0617FE}" srcOrd="4" destOrd="0" presId="urn:microsoft.com/office/officeart/2005/8/layout/orgChart1"/>
    <dgm:cxn modelId="{8EDDC4B4-15DA-4363-BC87-8450214FC1F9}" type="presParOf" srcId="{4E2E14B4-2448-4B9C-A611-6A4C6B851AD8}" destId="{BD7CA666-8055-4896-A5C2-760F7F7A967C}" srcOrd="5" destOrd="0" presId="urn:microsoft.com/office/officeart/2005/8/layout/orgChart1"/>
    <dgm:cxn modelId="{42A6F538-7814-40FF-AEAC-4AA47B44F037}" type="presParOf" srcId="{BD7CA666-8055-4896-A5C2-760F7F7A967C}" destId="{F0861A48-1933-498A-AAD5-2D3BE31972AD}" srcOrd="0" destOrd="0" presId="urn:microsoft.com/office/officeart/2005/8/layout/orgChart1"/>
    <dgm:cxn modelId="{AC99FD86-FE67-4FA1-88A3-355B29CFDAE9}" type="presParOf" srcId="{F0861A48-1933-498A-AAD5-2D3BE31972AD}" destId="{E2423570-996B-4C36-BBB7-BC1E52BB8292}" srcOrd="0" destOrd="0" presId="urn:microsoft.com/office/officeart/2005/8/layout/orgChart1"/>
    <dgm:cxn modelId="{3BB2E5C7-E2F7-4BEC-92E7-C04E6FFC8CDD}" type="presParOf" srcId="{F0861A48-1933-498A-AAD5-2D3BE31972AD}" destId="{B33D85CB-DA3B-47C2-8986-7542301B7A03}" srcOrd="1" destOrd="0" presId="urn:microsoft.com/office/officeart/2005/8/layout/orgChart1"/>
    <dgm:cxn modelId="{C4D599CE-827F-4B71-8728-C27DC00AE907}" type="presParOf" srcId="{BD7CA666-8055-4896-A5C2-760F7F7A967C}" destId="{6DB10D40-C46D-47A2-A6B2-EAEE47879875}" srcOrd="1" destOrd="0" presId="urn:microsoft.com/office/officeart/2005/8/layout/orgChart1"/>
    <dgm:cxn modelId="{D6C82914-4125-43F7-B288-56822D529D75}" type="presParOf" srcId="{BD7CA666-8055-4896-A5C2-760F7F7A967C}" destId="{62E87316-07C1-4536-B7E6-5CA77D1446BA}" srcOrd="2" destOrd="0" presId="urn:microsoft.com/office/officeart/2005/8/layout/orgChart1"/>
    <dgm:cxn modelId="{A7D45DB1-AB27-4E71-8801-996B58751508}" type="presParOf" srcId="{A4ED3DA7-7543-42BC-9B28-B83CE2DEDF71}" destId="{2D80FBC0-7C53-433A-A5F7-6B1191176847}" srcOrd="2" destOrd="0" presId="urn:microsoft.com/office/officeart/2005/8/layout/orgChart1"/>
    <dgm:cxn modelId="{AA2EBFC9-F6A1-4352-9449-363562918B45}" type="presParOf" srcId="{21B2D91C-0362-43A4-9429-AF5EA114B496}" destId="{FE810602-4516-40B2-B640-696C4302AFAA}" srcOrd="8" destOrd="0" presId="urn:microsoft.com/office/officeart/2005/8/layout/orgChart1"/>
    <dgm:cxn modelId="{07012A04-251A-4858-AF17-77A92D84993E}" type="presParOf" srcId="{21B2D91C-0362-43A4-9429-AF5EA114B496}" destId="{24DB8764-417C-473C-A75D-EEA31F9834C9}" srcOrd="9" destOrd="0" presId="urn:microsoft.com/office/officeart/2005/8/layout/orgChart1"/>
    <dgm:cxn modelId="{CAF9DC74-09D2-409C-ABC9-717C5E4C5F1A}" type="presParOf" srcId="{24DB8764-417C-473C-A75D-EEA31F9834C9}" destId="{4CECE74B-4175-42E7-9828-D67E2345835F}" srcOrd="0" destOrd="0" presId="urn:microsoft.com/office/officeart/2005/8/layout/orgChart1"/>
    <dgm:cxn modelId="{553C2CA4-4B9A-44DF-B63B-FC22ECB4EB60}" type="presParOf" srcId="{4CECE74B-4175-42E7-9828-D67E2345835F}" destId="{62D1485D-A3C7-434D-875E-536B84E8AC03}" srcOrd="0" destOrd="0" presId="urn:microsoft.com/office/officeart/2005/8/layout/orgChart1"/>
    <dgm:cxn modelId="{15412780-544F-432E-80F7-37432F7970B6}" type="presParOf" srcId="{4CECE74B-4175-42E7-9828-D67E2345835F}" destId="{0BE6A523-FC48-41C1-88D0-25538D4E1F83}" srcOrd="1" destOrd="0" presId="urn:microsoft.com/office/officeart/2005/8/layout/orgChart1"/>
    <dgm:cxn modelId="{19737F91-F733-43C8-A587-416CD622EE50}" type="presParOf" srcId="{24DB8764-417C-473C-A75D-EEA31F9834C9}" destId="{A56BE152-9C60-4C1B-A8F6-D3CA30B12F71}" srcOrd="1" destOrd="0" presId="urn:microsoft.com/office/officeart/2005/8/layout/orgChart1"/>
    <dgm:cxn modelId="{E2CEF134-DC6A-4481-B6B3-B3D59AE4F1BD}" type="presParOf" srcId="{A56BE152-9C60-4C1B-A8F6-D3CA30B12F71}" destId="{42E15A2A-F6C8-48E9-B815-076C1A76DEF3}" srcOrd="0" destOrd="0" presId="urn:microsoft.com/office/officeart/2005/8/layout/orgChart1"/>
    <dgm:cxn modelId="{33024B5A-C53F-4577-B9CD-D639BA0EDC5D}" type="presParOf" srcId="{A56BE152-9C60-4C1B-A8F6-D3CA30B12F71}" destId="{ECD66F89-CDD7-4349-9B04-654601DC4A95}" srcOrd="1" destOrd="0" presId="urn:microsoft.com/office/officeart/2005/8/layout/orgChart1"/>
    <dgm:cxn modelId="{9EBD0147-8F0E-419A-88AB-72E583EF21BA}" type="presParOf" srcId="{ECD66F89-CDD7-4349-9B04-654601DC4A95}" destId="{C50B45A5-1CD0-4F42-8D73-41DF40EE7DC9}" srcOrd="0" destOrd="0" presId="urn:microsoft.com/office/officeart/2005/8/layout/orgChart1"/>
    <dgm:cxn modelId="{CC8E4BF7-029B-4D49-8445-8EF58E94B645}" type="presParOf" srcId="{C50B45A5-1CD0-4F42-8D73-41DF40EE7DC9}" destId="{9679F9AC-59C0-4796-A74C-042D7D6C92CC}" srcOrd="0" destOrd="0" presId="urn:microsoft.com/office/officeart/2005/8/layout/orgChart1"/>
    <dgm:cxn modelId="{7D8E4FA1-8BE0-4BAB-BC5C-89B96000F745}" type="presParOf" srcId="{C50B45A5-1CD0-4F42-8D73-41DF40EE7DC9}" destId="{BDB5D6D2-B8C9-4EF3-856E-EF58247EED89}" srcOrd="1" destOrd="0" presId="urn:microsoft.com/office/officeart/2005/8/layout/orgChart1"/>
    <dgm:cxn modelId="{432E46A9-A842-42B9-9936-AECD15BA3022}" type="presParOf" srcId="{ECD66F89-CDD7-4349-9B04-654601DC4A95}" destId="{E89925B9-36E5-4C5B-9ABC-F266BF8979E9}" srcOrd="1" destOrd="0" presId="urn:microsoft.com/office/officeart/2005/8/layout/orgChart1"/>
    <dgm:cxn modelId="{2EA810E1-8577-4ACD-83FD-2871593E185C}" type="presParOf" srcId="{ECD66F89-CDD7-4349-9B04-654601DC4A95}" destId="{F7F9542F-16B3-4BBC-934A-6FD62A27EE19}" srcOrd="2" destOrd="0" presId="urn:microsoft.com/office/officeart/2005/8/layout/orgChart1"/>
    <dgm:cxn modelId="{2953D0CF-104F-495A-ABA0-1C5CBF8F117C}" type="presParOf" srcId="{A56BE152-9C60-4C1B-A8F6-D3CA30B12F71}" destId="{A8AE5376-22FC-41E2-A921-9739986C3CF1}" srcOrd="2" destOrd="0" presId="urn:microsoft.com/office/officeart/2005/8/layout/orgChart1"/>
    <dgm:cxn modelId="{013A7D9F-255C-4A3E-9559-31590215129C}" type="presParOf" srcId="{A56BE152-9C60-4C1B-A8F6-D3CA30B12F71}" destId="{C877F737-6F5E-40A6-90DC-99FE4C6640AD}" srcOrd="3" destOrd="0" presId="urn:microsoft.com/office/officeart/2005/8/layout/orgChart1"/>
    <dgm:cxn modelId="{47C96C84-CFEF-4341-B392-CFDD4EB180DE}" type="presParOf" srcId="{C877F737-6F5E-40A6-90DC-99FE4C6640AD}" destId="{55AA2A99-80F2-4EE6-A9BD-9732D2FD88AE}" srcOrd="0" destOrd="0" presId="urn:microsoft.com/office/officeart/2005/8/layout/orgChart1"/>
    <dgm:cxn modelId="{3E2F17F8-26E3-4A0B-90F8-11581CF80ED5}" type="presParOf" srcId="{55AA2A99-80F2-4EE6-A9BD-9732D2FD88AE}" destId="{2039FE88-45B1-4A7F-9CF4-C0FD54BFE24F}" srcOrd="0" destOrd="0" presId="urn:microsoft.com/office/officeart/2005/8/layout/orgChart1"/>
    <dgm:cxn modelId="{104A08E3-A4F3-4EAB-87C0-6E6A5D5DDD08}" type="presParOf" srcId="{55AA2A99-80F2-4EE6-A9BD-9732D2FD88AE}" destId="{8B1D2AF5-883F-4A65-A41A-15DF50F408AD}" srcOrd="1" destOrd="0" presId="urn:microsoft.com/office/officeart/2005/8/layout/orgChart1"/>
    <dgm:cxn modelId="{6DFDF32E-F8B4-43BC-80AA-A288BDA5041C}" type="presParOf" srcId="{C877F737-6F5E-40A6-90DC-99FE4C6640AD}" destId="{6A033216-D42C-438D-856B-E5EA9C0F2257}" srcOrd="1" destOrd="0" presId="urn:microsoft.com/office/officeart/2005/8/layout/orgChart1"/>
    <dgm:cxn modelId="{FB96748E-AF22-41C2-9AA2-ADB62A8E8E8C}" type="presParOf" srcId="{C877F737-6F5E-40A6-90DC-99FE4C6640AD}" destId="{63A1406B-18BA-4DE4-944F-0E1A13881CA0}" srcOrd="2" destOrd="0" presId="urn:microsoft.com/office/officeart/2005/8/layout/orgChart1"/>
    <dgm:cxn modelId="{C6813112-D26D-4459-8550-06EE864338FD}" type="presParOf" srcId="{A56BE152-9C60-4C1B-A8F6-D3CA30B12F71}" destId="{170271B5-CAC9-4D59-8E09-879FBA8D36A0}" srcOrd="4" destOrd="0" presId="urn:microsoft.com/office/officeart/2005/8/layout/orgChart1"/>
    <dgm:cxn modelId="{9A1C4259-F5A7-4668-811D-A409A84BA901}" type="presParOf" srcId="{A56BE152-9C60-4C1B-A8F6-D3CA30B12F71}" destId="{822272FE-BDEC-4B6B-931C-7526F6776FFA}" srcOrd="5" destOrd="0" presId="urn:microsoft.com/office/officeart/2005/8/layout/orgChart1"/>
    <dgm:cxn modelId="{7A112B97-813D-4249-823E-4D3AF48F4116}" type="presParOf" srcId="{822272FE-BDEC-4B6B-931C-7526F6776FFA}" destId="{08E3D4F0-AA7B-4619-AE75-C07D14D60DF7}" srcOrd="0" destOrd="0" presId="urn:microsoft.com/office/officeart/2005/8/layout/orgChart1"/>
    <dgm:cxn modelId="{11D3C5D0-916F-416B-906C-7F125D38E255}" type="presParOf" srcId="{08E3D4F0-AA7B-4619-AE75-C07D14D60DF7}" destId="{A51A12FC-051F-4104-A46A-974C15B62B36}" srcOrd="0" destOrd="0" presId="urn:microsoft.com/office/officeart/2005/8/layout/orgChart1"/>
    <dgm:cxn modelId="{64C5BBE8-56BB-4565-B2E7-6A937DC24054}" type="presParOf" srcId="{08E3D4F0-AA7B-4619-AE75-C07D14D60DF7}" destId="{54893D81-E22D-46B7-AE44-B69947969C69}" srcOrd="1" destOrd="0" presId="urn:microsoft.com/office/officeart/2005/8/layout/orgChart1"/>
    <dgm:cxn modelId="{758C6E7B-EE12-41EB-99A4-09DD83FC990E}" type="presParOf" srcId="{822272FE-BDEC-4B6B-931C-7526F6776FFA}" destId="{4106B724-DB3F-4F11-BB3D-B085DB994B3E}" srcOrd="1" destOrd="0" presId="urn:microsoft.com/office/officeart/2005/8/layout/orgChart1"/>
    <dgm:cxn modelId="{B5854720-0357-49DA-AB2D-E3F13607219C}" type="presParOf" srcId="{822272FE-BDEC-4B6B-931C-7526F6776FFA}" destId="{6333197B-6ECC-42E1-A612-2C0FF370C778}" srcOrd="2" destOrd="0" presId="urn:microsoft.com/office/officeart/2005/8/layout/orgChart1"/>
    <dgm:cxn modelId="{84A9FBD9-B3D0-46CC-8F16-F8637F0E469E}" type="presParOf" srcId="{24DB8764-417C-473C-A75D-EEA31F9834C9}" destId="{5FD954CA-EC22-4C99-9047-A9A883094F5E}" srcOrd="2" destOrd="0" presId="urn:microsoft.com/office/officeart/2005/8/layout/orgChart1"/>
    <dgm:cxn modelId="{265FA691-4299-4B81-A76C-E0002A45E7B1}" type="presParOf" srcId="{21B2D91C-0362-43A4-9429-AF5EA114B496}" destId="{228AF2A2-8262-4040-A738-8FDAA6AA404E}" srcOrd="10" destOrd="0" presId="urn:microsoft.com/office/officeart/2005/8/layout/orgChart1"/>
    <dgm:cxn modelId="{1DFCE5A3-65BA-4D7E-80E9-8FF125F1FD24}" type="presParOf" srcId="{21B2D91C-0362-43A4-9429-AF5EA114B496}" destId="{37001FE8-83AD-4A98-A51A-DC1991A8FE41}" srcOrd="11" destOrd="0" presId="urn:microsoft.com/office/officeart/2005/8/layout/orgChart1"/>
    <dgm:cxn modelId="{DF01AD94-3328-42D7-82CB-53244D78F645}" type="presParOf" srcId="{37001FE8-83AD-4A98-A51A-DC1991A8FE41}" destId="{2C54DF49-B5BB-4E7F-89FB-17E32245BE06}" srcOrd="0" destOrd="0" presId="urn:microsoft.com/office/officeart/2005/8/layout/orgChart1"/>
    <dgm:cxn modelId="{05EA58C4-6A6F-4184-AD80-014E759BEF0A}" type="presParOf" srcId="{2C54DF49-B5BB-4E7F-89FB-17E32245BE06}" destId="{B08E905C-2612-4267-956B-ED5B84324286}" srcOrd="0" destOrd="0" presId="urn:microsoft.com/office/officeart/2005/8/layout/orgChart1"/>
    <dgm:cxn modelId="{F4C5A8D9-4BCC-41A1-B611-53DA06D9C940}" type="presParOf" srcId="{2C54DF49-B5BB-4E7F-89FB-17E32245BE06}" destId="{FE9BEBFD-9D59-4B6F-84D2-2DDF3D211B7D}" srcOrd="1" destOrd="0" presId="urn:microsoft.com/office/officeart/2005/8/layout/orgChart1"/>
    <dgm:cxn modelId="{A7DC7D05-B728-4C5D-B4F0-B33261E45FC2}" type="presParOf" srcId="{37001FE8-83AD-4A98-A51A-DC1991A8FE41}" destId="{AD8159A9-FA2E-4323-9D88-3F5B5A37CE55}" srcOrd="1" destOrd="0" presId="urn:microsoft.com/office/officeart/2005/8/layout/orgChart1"/>
    <dgm:cxn modelId="{235DE1CC-FB0D-453B-806C-B4CFE6D1D477}" type="presParOf" srcId="{AD8159A9-FA2E-4323-9D88-3F5B5A37CE55}" destId="{573F1B24-6033-4E68-B91C-747B7851A0CB}" srcOrd="0" destOrd="0" presId="urn:microsoft.com/office/officeart/2005/8/layout/orgChart1"/>
    <dgm:cxn modelId="{2CDDEB65-EDF2-4D8A-9F03-7B1ED838526C}" type="presParOf" srcId="{AD8159A9-FA2E-4323-9D88-3F5B5A37CE55}" destId="{062E5461-865B-4428-A619-312ECA8DB4EC}" srcOrd="1" destOrd="0" presId="urn:microsoft.com/office/officeart/2005/8/layout/orgChart1"/>
    <dgm:cxn modelId="{D65E850D-664F-4759-96D0-D54D4A5F1DBA}" type="presParOf" srcId="{062E5461-865B-4428-A619-312ECA8DB4EC}" destId="{683D8492-57C3-465A-9AF5-8D5FB3EE77BF}" srcOrd="0" destOrd="0" presId="urn:microsoft.com/office/officeart/2005/8/layout/orgChart1"/>
    <dgm:cxn modelId="{F30D0544-DA16-4C37-94F9-E455FA51F7DF}" type="presParOf" srcId="{683D8492-57C3-465A-9AF5-8D5FB3EE77BF}" destId="{8DD4DFE2-28A2-4B7C-90B1-99D2096C09AB}" srcOrd="0" destOrd="0" presId="urn:microsoft.com/office/officeart/2005/8/layout/orgChart1"/>
    <dgm:cxn modelId="{96C9C133-F3F8-4245-B917-654FEB3F6112}" type="presParOf" srcId="{683D8492-57C3-465A-9AF5-8D5FB3EE77BF}" destId="{ADC6BF11-D2B6-4BE2-B99C-060E36B91F2F}" srcOrd="1" destOrd="0" presId="urn:microsoft.com/office/officeart/2005/8/layout/orgChart1"/>
    <dgm:cxn modelId="{F5E06E82-C571-4A27-BE74-89EA742C01E2}" type="presParOf" srcId="{062E5461-865B-4428-A619-312ECA8DB4EC}" destId="{A307A08E-F963-43F0-988C-32BDAE8FFB74}" srcOrd="1" destOrd="0" presId="urn:microsoft.com/office/officeart/2005/8/layout/orgChart1"/>
    <dgm:cxn modelId="{2025CF05-EC4D-4918-B296-61E61163515F}" type="presParOf" srcId="{062E5461-865B-4428-A619-312ECA8DB4EC}" destId="{640EFD62-9768-4C1D-A2FD-2B5991435FF6}" srcOrd="2" destOrd="0" presId="urn:microsoft.com/office/officeart/2005/8/layout/orgChart1"/>
    <dgm:cxn modelId="{0571A44A-A78F-4750-9E7F-049A998714CB}" type="presParOf" srcId="{AD8159A9-FA2E-4323-9D88-3F5B5A37CE55}" destId="{80DEC230-582A-4593-8C1B-B7F2F3F517ED}" srcOrd="2" destOrd="0" presId="urn:microsoft.com/office/officeart/2005/8/layout/orgChart1"/>
    <dgm:cxn modelId="{4E035A63-AD40-46CD-B893-B9D45155A8DA}" type="presParOf" srcId="{AD8159A9-FA2E-4323-9D88-3F5B5A37CE55}" destId="{1FB89C69-9266-4169-81C2-E097C34BBB01}" srcOrd="3" destOrd="0" presId="urn:microsoft.com/office/officeart/2005/8/layout/orgChart1"/>
    <dgm:cxn modelId="{8054E6A0-8C2F-4A84-9C29-CBF2F8881954}" type="presParOf" srcId="{1FB89C69-9266-4169-81C2-E097C34BBB01}" destId="{A9664318-5BFA-47B5-9FD6-6F4275A22046}" srcOrd="0" destOrd="0" presId="urn:microsoft.com/office/officeart/2005/8/layout/orgChart1"/>
    <dgm:cxn modelId="{5F31ADDC-152B-43AE-8144-CF547D036B1C}" type="presParOf" srcId="{A9664318-5BFA-47B5-9FD6-6F4275A22046}" destId="{6CC7FFC2-CA09-4C50-AE7E-9C38DD747AAB}" srcOrd="0" destOrd="0" presId="urn:microsoft.com/office/officeart/2005/8/layout/orgChart1"/>
    <dgm:cxn modelId="{D05E4CBD-2D2C-49B3-A025-3DEB292562A5}" type="presParOf" srcId="{A9664318-5BFA-47B5-9FD6-6F4275A22046}" destId="{FA945E87-F1FB-4172-A8F5-5425D95CDDA4}" srcOrd="1" destOrd="0" presId="urn:microsoft.com/office/officeart/2005/8/layout/orgChart1"/>
    <dgm:cxn modelId="{16D3FF01-AEA5-495B-893F-3948CAEC47DD}" type="presParOf" srcId="{1FB89C69-9266-4169-81C2-E097C34BBB01}" destId="{B8844501-94F4-408A-9FF2-6BA3A55E7754}" srcOrd="1" destOrd="0" presId="urn:microsoft.com/office/officeart/2005/8/layout/orgChart1"/>
    <dgm:cxn modelId="{9D4B6FDB-84C2-44E8-AEE7-F4688FBD9E0E}" type="presParOf" srcId="{1FB89C69-9266-4169-81C2-E097C34BBB01}" destId="{72890415-A643-4506-8E9C-1CA9B1C49C51}" srcOrd="2" destOrd="0" presId="urn:microsoft.com/office/officeart/2005/8/layout/orgChart1"/>
    <dgm:cxn modelId="{A403A398-76F0-40D6-9A20-D6BFE6CBC90E}" type="presParOf" srcId="{AD8159A9-FA2E-4323-9D88-3F5B5A37CE55}" destId="{FD26DAE8-A404-43F6-8BE2-2449CB38BDF2}" srcOrd="4" destOrd="0" presId="urn:microsoft.com/office/officeart/2005/8/layout/orgChart1"/>
    <dgm:cxn modelId="{FFFF8C83-CC38-4082-A65C-D991E61AE92F}" type="presParOf" srcId="{AD8159A9-FA2E-4323-9D88-3F5B5A37CE55}" destId="{B5753180-31DA-4394-B661-928ADBE42E04}" srcOrd="5" destOrd="0" presId="urn:microsoft.com/office/officeart/2005/8/layout/orgChart1"/>
    <dgm:cxn modelId="{508393D7-C498-4EB5-B77E-12F95C46D961}" type="presParOf" srcId="{B5753180-31DA-4394-B661-928ADBE42E04}" destId="{47BA2F86-AE34-479A-A377-03030B33C92A}" srcOrd="0" destOrd="0" presId="urn:microsoft.com/office/officeart/2005/8/layout/orgChart1"/>
    <dgm:cxn modelId="{ED1A038B-6194-4E92-AC61-D78983D0BE98}" type="presParOf" srcId="{47BA2F86-AE34-479A-A377-03030B33C92A}" destId="{762B52C0-49DD-4946-83EB-84AA2F49F24D}" srcOrd="0" destOrd="0" presId="urn:microsoft.com/office/officeart/2005/8/layout/orgChart1"/>
    <dgm:cxn modelId="{ABFCA5AB-FD73-416A-8A0B-6E980BF3748A}" type="presParOf" srcId="{47BA2F86-AE34-479A-A377-03030B33C92A}" destId="{796440E6-4D18-416F-A858-93F170990D47}" srcOrd="1" destOrd="0" presId="urn:microsoft.com/office/officeart/2005/8/layout/orgChart1"/>
    <dgm:cxn modelId="{A1169BDC-AE4C-4971-8C0C-7E76B154E497}" type="presParOf" srcId="{B5753180-31DA-4394-B661-928ADBE42E04}" destId="{E37BBBD9-0957-4105-9D53-679BAC72CE8F}" srcOrd="1" destOrd="0" presId="urn:microsoft.com/office/officeart/2005/8/layout/orgChart1"/>
    <dgm:cxn modelId="{A31DD04B-3AA2-4D7C-8092-19CC3DB5A180}" type="presParOf" srcId="{B5753180-31DA-4394-B661-928ADBE42E04}" destId="{87080E6A-8405-4035-89B3-9F87A69E3B57}" srcOrd="2" destOrd="0" presId="urn:microsoft.com/office/officeart/2005/8/layout/orgChart1"/>
    <dgm:cxn modelId="{2169C467-1845-479A-AD9E-CC6D304112CD}" type="presParOf" srcId="{37001FE8-83AD-4A98-A51A-DC1991A8FE41}" destId="{F432404C-9F27-464F-8CF2-782777FF9BC9}" srcOrd="2" destOrd="0" presId="urn:microsoft.com/office/officeart/2005/8/layout/orgChart1"/>
    <dgm:cxn modelId="{A60EB912-1A5B-4E74-B134-8AD8EA949A54}" type="presParOf" srcId="{4C03CC62-386D-4FDC-AF36-42341A39C4DD}" destId="{C6D26542-5E59-44B6-A4B8-A63D8DEF9DBD}" srcOrd="2" destOrd="0" presId="urn:microsoft.com/office/officeart/2005/8/layout/orgChart1"/>
    <dgm:cxn modelId="{D8F1A487-6E04-4C4E-9EE7-90ED8755058F}" type="presParOf" srcId="{320B2E11-D26E-46C6-873A-B35A6EECBBAC}" destId="{04936E27-6AE2-41AF-BC49-D29ADF340980}" srcOrd="2" destOrd="0" presId="urn:microsoft.com/office/officeart/2005/8/layout/orgChart1"/>
    <dgm:cxn modelId="{B6687F0C-1F0C-43F5-A9DA-B8D3E4158D10}" type="presParOf" srcId="{04936E27-6AE2-41AF-BC49-D29ADF340980}" destId="{9A9BF714-27BC-4E1D-B686-65EFEC5BA61D}" srcOrd="0" destOrd="0" presId="urn:microsoft.com/office/officeart/2005/8/layout/orgChart1"/>
    <dgm:cxn modelId="{1C9B174D-5C4A-4E7F-A2D5-D5001BD4FE17}" type="presParOf" srcId="{04936E27-6AE2-41AF-BC49-D29ADF340980}" destId="{95A65021-4C8D-4978-8A86-06335067BED9}" srcOrd="1" destOrd="0" presId="urn:microsoft.com/office/officeart/2005/8/layout/orgChart1"/>
    <dgm:cxn modelId="{F30EEAF6-B2E1-4042-BFDD-145B0F0A501C}" type="presParOf" srcId="{95A65021-4C8D-4978-8A86-06335067BED9}" destId="{FA359FE8-258A-4A10-8745-52A0E00D4D83}" srcOrd="0" destOrd="0" presId="urn:microsoft.com/office/officeart/2005/8/layout/orgChart1"/>
    <dgm:cxn modelId="{0A24BF66-8D32-45C2-AB58-C0BC69FEC5DA}" type="presParOf" srcId="{FA359FE8-258A-4A10-8745-52A0E00D4D83}" destId="{66CD7213-8B09-45A3-9706-75852CB17D1A}" srcOrd="0" destOrd="0" presId="urn:microsoft.com/office/officeart/2005/8/layout/orgChart1"/>
    <dgm:cxn modelId="{B9B17BCB-5553-445F-9531-DBCE200EBD3F}" type="presParOf" srcId="{FA359FE8-258A-4A10-8745-52A0E00D4D83}" destId="{4C842737-6855-419F-BAC0-8DF9E28D7184}" srcOrd="1" destOrd="0" presId="urn:microsoft.com/office/officeart/2005/8/layout/orgChart1"/>
    <dgm:cxn modelId="{9EE349F8-8FAE-4487-B3EB-38D8AA6B3C6D}" type="presParOf" srcId="{95A65021-4C8D-4978-8A86-06335067BED9}" destId="{2B30BB3A-9366-4174-B251-A7B296AC369B}" srcOrd="1" destOrd="0" presId="urn:microsoft.com/office/officeart/2005/8/layout/orgChart1"/>
    <dgm:cxn modelId="{CC1324E1-1B67-48CF-9FC8-189854AE9273}" type="presParOf" srcId="{95A65021-4C8D-4978-8A86-06335067BED9}" destId="{B9846853-4E69-4757-A17A-0B5847B669E6}" srcOrd="2" destOrd="0" presId="urn:microsoft.com/office/officeart/2005/8/layout/orgChart1"/>
  </dgm:cxnLst>
  <dgm:bg>
    <a:noFill/>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BF714-27BC-4E1D-B686-65EFEC5BA61D}">
      <dsp:nvSpPr>
        <dsp:cNvPr id="0" name=""/>
        <dsp:cNvSpPr/>
      </dsp:nvSpPr>
      <dsp:spPr>
        <a:xfrm>
          <a:off x="4069582" y="1267379"/>
          <a:ext cx="91440" cy="360963"/>
        </a:xfrm>
        <a:custGeom>
          <a:avLst/>
          <a:gdLst/>
          <a:ahLst/>
          <a:cxnLst/>
          <a:rect l="0" t="0" r="0" b="0"/>
          <a:pathLst>
            <a:path>
              <a:moveTo>
                <a:pt x="128113" y="0"/>
              </a:moveTo>
              <a:lnTo>
                <a:pt x="128113" y="360963"/>
              </a:lnTo>
              <a:lnTo>
                <a:pt x="45720" y="36096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26DAE8-A404-43F6-8BE2-2449CB38BDF2}">
      <dsp:nvSpPr>
        <dsp:cNvPr id="0" name=""/>
        <dsp:cNvSpPr/>
      </dsp:nvSpPr>
      <dsp:spPr>
        <a:xfrm>
          <a:off x="8631270" y="2938797"/>
          <a:ext cx="117705" cy="1475242"/>
        </a:xfrm>
        <a:custGeom>
          <a:avLst/>
          <a:gdLst/>
          <a:ahLst/>
          <a:cxnLst/>
          <a:rect l="0" t="0" r="0" b="0"/>
          <a:pathLst>
            <a:path>
              <a:moveTo>
                <a:pt x="0" y="0"/>
              </a:moveTo>
              <a:lnTo>
                <a:pt x="0" y="1475242"/>
              </a:lnTo>
              <a:lnTo>
                <a:pt x="117705" y="147524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DEC230-582A-4593-8C1B-B7F2F3F517ED}">
      <dsp:nvSpPr>
        <dsp:cNvPr id="0" name=""/>
        <dsp:cNvSpPr/>
      </dsp:nvSpPr>
      <dsp:spPr>
        <a:xfrm>
          <a:off x="8631270" y="2938797"/>
          <a:ext cx="117705" cy="918102"/>
        </a:xfrm>
        <a:custGeom>
          <a:avLst/>
          <a:gdLst/>
          <a:ahLst/>
          <a:cxnLst/>
          <a:rect l="0" t="0" r="0" b="0"/>
          <a:pathLst>
            <a:path>
              <a:moveTo>
                <a:pt x="0" y="0"/>
              </a:moveTo>
              <a:lnTo>
                <a:pt x="0" y="918102"/>
              </a:lnTo>
              <a:lnTo>
                <a:pt x="117705" y="91810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3F1B24-6033-4E68-B91C-747B7851A0CB}">
      <dsp:nvSpPr>
        <dsp:cNvPr id="0" name=""/>
        <dsp:cNvSpPr/>
      </dsp:nvSpPr>
      <dsp:spPr>
        <a:xfrm>
          <a:off x="8631270" y="2938797"/>
          <a:ext cx="117705" cy="360963"/>
        </a:xfrm>
        <a:custGeom>
          <a:avLst/>
          <a:gdLst/>
          <a:ahLst/>
          <a:cxnLst/>
          <a:rect l="0" t="0" r="0" b="0"/>
          <a:pathLst>
            <a:path>
              <a:moveTo>
                <a:pt x="0" y="0"/>
              </a:moveTo>
              <a:lnTo>
                <a:pt x="0" y="360963"/>
              </a:lnTo>
              <a:lnTo>
                <a:pt x="117705" y="36096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8AF2A2-8262-4040-A738-8FDAA6AA404E}">
      <dsp:nvSpPr>
        <dsp:cNvPr id="0" name=""/>
        <dsp:cNvSpPr/>
      </dsp:nvSpPr>
      <dsp:spPr>
        <a:xfrm>
          <a:off x="6571424" y="2381658"/>
          <a:ext cx="2373727" cy="164787"/>
        </a:xfrm>
        <a:custGeom>
          <a:avLst/>
          <a:gdLst/>
          <a:ahLst/>
          <a:cxnLst/>
          <a:rect l="0" t="0" r="0" b="0"/>
          <a:pathLst>
            <a:path>
              <a:moveTo>
                <a:pt x="0" y="0"/>
              </a:moveTo>
              <a:lnTo>
                <a:pt x="0" y="82393"/>
              </a:lnTo>
              <a:lnTo>
                <a:pt x="2373727" y="82393"/>
              </a:lnTo>
              <a:lnTo>
                <a:pt x="2373727" y="1647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0271B5-CAC9-4D59-8E09-879FBA8D36A0}">
      <dsp:nvSpPr>
        <dsp:cNvPr id="0" name=""/>
        <dsp:cNvSpPr/>
      </dsp:nvSpPr>
      <dsp:spPr>
        <a:xfrm>
          <a:off x="7681779" y="2938797"/>
          <a:ext cx="117705" cy="1475242"/>
        </a:xfrm>
        <a:custGeom>
          <a:avLst/>
          <a:gdLst/>
          <a:ahLst/>
          <a:cxnLst/>
          <a:rect l="0" t="0" r="0" b="0"/>
          <a:pathLst>
            <a:path>
              <a:moveTo>
                <a:pt x="0" y="0"/>
              </a:moveTo>
              <a:lnTo>
                <a:pt x="0" y="1475242"/>
              </a:lnTo>
              <a:lnTo>
                <a:pt x="117705" y="147524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AE5376-22FC-41E2-A921-9739986C3CF1}">
      <dsp:nvSpPr>
        <dsp:cNvPr id="0" name=""/>
        <dsp:cNvSpPr/>
      </dsp:nvSpPr>
      <dsp:spPr>
        <a:xfrm>
          <a:off x="7681779" y="2938797"/>
          <a:ext cx="117705" cy="918102"/>
        </a:xfrm>
        <a:custGeom>
          <a:avLst/>
          <a:gdLst/>
          <a:ahLst/>
          <a:cxnLst/>
          <a:rect l="0" t="0" r="0" b="0"/>
          <a:pathLst>
            <a:path>
              <a:moveTo>
                <a:pt x="0" y="0"/>
              </a:moveTo>
              <a:lnTo>
                <a:pt x="0" y="918102"/>
              </a:lnTo>
              <a:lnTo>
                <a:pt x="117705" y="91810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E15A2A-F6C8-48E9-B815-076C1A76DEF3}">
      <dsp:nvSpPr>
        <dsp:cNvPr id="0" name=""/>
        <dsp:cNvSpPr/>
      </dsp:nvSpPr>
      <dsp:spPr>
        <a:xfrm>
          <a:off x="7681779" y="2938797"/>
          <a:ext cx="117705" cy="360963"/>
        </a:xfrm>
        <a:custGeom>
          <a:avLst/>
          <a:gdLst/>
          <a:ahLst/>
          <a:cxnLst/>
          <a:rect l="0" t="0" r="0" b="0"/>
          <a:pathLst>
            <a:path>
              <a:moveTo>
                <a:pt x="0" y="0"/>
              </a:moveTo>
              <a:lnTo>
                <a:pt x="0" y="360963"/>
              </a:lnTo>
              <a:lnTo>
                <a:pt x="117705" y="36096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810602-4516-40B2-B640-696C4302AFAA}">
      <dsp:nvSpPr>
        <dsp:cNvPr id="0" name=""/>
        <dsp:cNvSpPr/>
      </dsp:nvSpPr>
      <dsp:spPr>
        <a:xfrm>
          <a:off x="6571424" y="2381658"/>
          <a:ext cx="1424236" cy="164787"/>
        </a:xfrm>
        <a:custGeom>
          <a:avLst/>
          <a:gdLst/>
          <a:ahLst/>
          <a:cxnLst/>
          <a:rect l="0" t="0" r="0" b="0"/>
          <a:pathLst>
            <a:path>
              <a:moveTo>
                <a:pt x="0" y="0"/>
              </a:moveTo>
              <a:lnTo>
                <a:pt x="0" y="82393"/>
              </a:lnTo>
              <a:lnTo>
                <a:pt x="1424236" y="82393"/>
              </a:lnTo>
              <a:lnTo>
                <a:pt x="1424236" y="1647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E6B9C2-C0DA-4DBF-A9DD-2BE22F0617FE}">
      <dsp:nvSpPr>
        <dsp:cNvPr id="0" name=""/>
        <dsp:cNvSpPr/>
      </dsp:nvSpPr>
      <dsp:spPr>
        <a:xfrm>
          <a:off x="6732288" y="2938797"/>
          <a:ext cx="117705" cy="1475242"/>
        </a:xfrm>
        <a:custGeom>
          <a:avLst/>
          <a:gdLst/>
          <a:ahLst/>
          <a:cxnLst/>
          <a:rect l="0" t="0" r="0" b="0"/>
          <a:pathLst>
            <a:path>
              <a:moveTo>
                <a:pt x="0" y="0"/>
              </a:moveTo>
              <a:lnTo>
                <a:pt x="0" y="1475242"/>
              </a:lnTo>
              <a:lnTo>
                <a:pt x="117705" y="147524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BFE4A4-F709-4360-98EE-32EFA1A6F001}">
      <dsp:nvSpPr>
        <dsp:cNvPr id="0" name=""/>
        <dsp:cNvSpPr/>
      </dsp:nvSpPr>
      <dsp:spPr>
        <a:xfrm>
          <a:off x="6732288" y="2938797"/>
          <a:ext cx="117705" cy="918102"/>
        </a:xfrm>
        <a:custGeom>
          <a:avLst/>
          <a:gdLst/>
          <a:ahLst/>
          <a:cxnLst/>
          <a:rect l="0" t="0" r="0" b="0"/>
          <a:pathLst>
            <a:path>
              <a:moveTo>
                <a:pt x="0" y="0"/>
              </a:moveTo>
              <a:lnTo>
                <a:pt x="0" y="918102"/>
              </a:lnTo>
              <a:lnTo>
                <a:pt x="117705" y="91810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65B64D-47CA-4837-8850-7990AA83A5F8}">
      <dsp:nvSpPr>
        <dsp:cNvPr id="0" name=""/>
        <dsp:cNvSpPr/>
      </dsp:nvSpPr>
      <dsp:spPr>
        <a:xfrm>
          <a:off x="6732288" y="2938797"/>
          <a:ext cx="117705" cy="360963"/>
        </a:xfrm>
        <a:custGeom>
          <a:avLst/>
          <a:gdLst/>
          <a:ahLst/>
          <a:cxnLst/>
          <a:rect l="0" t="0" r="0" b="0"/>
          <a:pathLst>
            <a:path>
              <a:moveTo>
                <a:pt x="0" y="0"/>
              </a:moveTo>
              <a:lnTo>
                <a:pt x="0" y="360963"/>
              </a:lnTo>
              <a:lnTo>
                <a:pt x="117705" y="36096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F0B65C-9395-4E09-B562-D9C064F590C9}">
      <dsp:nvSpPr>
        <dsp:cNvPr id="0" name=""/>
        <dsp:cNvSpPr/>
      </dsp:nvSpPr>
      <dsp:spPr>
        <a:xfrm>
          <a:off x="6571424" y="2381658"/>
          <a:ext cx="474745" cy="164787"/>
        </a:xfrm>
        <a:custGeom>
          <a:avLst/>
          <a:gdLst/>
          <a:ahLst/>
          <a:cxnLst/>
          <a:rect l="0" t="0" r="0" b="0"/>
          <a:pathLst>
            <a:path>
              <a:moveTo>
                <a:pt x="0" y="0"/>
              </a:moveTo>
              <a:lnTo>
                <a:pt x="0" y="82393"/>
              </a:lnTo>
              <a:lnTo>
                <a:pt x="474745" y="82393"/>
              </a:lnTo>
              <a:lnTo>
                <a:pt x="474745" y="1647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F4FFFF-2541-4C52-A931-BAB78863DCCA}">
      <dsp:nvSpPr>
        <dsp:cNvPr id="0" name=""/>
        <dsp:cNvSpPr/>
      </dsp:nvSpPr>
      <dsp:spPr>
        <a:xfrm>
          <a:off x="5782797" y="2938797"/>
          <a:ext cx="117705" cy="1475242"/>
        </a:xfrm>
        <a:custGeom>
          <a:avLst/>
          <a:gdLst/>
          <a:ahLst/>
          <a:cxnLst/>
          <a:rect l="0" t="0" r="0" b="0"/>
          <a:pathLst>
            <a:path>
              <a:moveTo>
                <a:pt x="0" y="0"/>
              </a:moveTo>
              <a:lnTo>
                <a:pt x="0" y="1475242"/>
              </a:lnTo>
              <a:lnTo>
                <a:pt x="117705" y="147524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91CAD3-7FB4-4105-9D53-57B1082C7902}">
      <dsp:nvSpPr>
        <dsp:cNvPr id="0" name=""/>
        <dsp:cNvSpPr/>
      </dsp:nvSpPr>
      <dsp:spPr>
        <a:xfrm>
          <a:off x="5782797" y="2938797"/>
          <a:ext cx="117705" cy="918102"/>
        </a:xfrm>
        <a:custGeom>
          <a:avLst/>
          <a:gdLst/>
          <a:ahLst/>
          <a:cxnLst/>
          <a:rect l="0" t="0" r="0" b="0"/>
          <a:pathLst>
            <a:path>
              <a:moveTo>
                <a:pt x="0" y="0"/>
              </a:moveTo>
              <a:lnTo>
                <a:pt x="0" y="918102"/>
              </a:lnTo>
              <a:lnTo>
                <a:pt x="117705" y="91810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9CA969-4BB0-4501-8D76-6074E2648E3E}">
      <dsp:nvSpPr>
        <dsp:cNvPr id="0" name=""/>
        <dsp:cNvSpPr/>
      </dsp:nvSpPr>
      <dsp:spPr>
        <a:xfrm>
          <a:off x="5782797" y="2938797"/>
          <a:ext cx="117705" cy="360963"/>
        </a:xfrm>
        <a:custGeom>
          <a:avLst/>
          <a:gdLst/>
          <a:ahLst/>
          <a:cxnLst/>
          <a:rect l="0" t="0" r="0" b="0"/>
          <a:pathLst>
            <a:path>
              <a:moveTo>
                <a:pt x="0" y="0"/>
              </a:moveTo>
              <a:lnTo>
                <a:pt x="0" y="360963"/>
              </a:lnTo>
              <a:lnTo>
                <a:pt x="117705" y="36096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86D33C-D2A3-4FD3-BBF8-1AF672EFFE40}">
      <dsp:nvSpPr>
        <dsp:cNvPr id="0" name=""/>
        <dsp:cNvSpPr/>
      </dsp:nvSpPr>
      <dsp:spPr>
        <a:xfrm>
          <a:off x="6096678" y="2381658"/>
          <a:ext cx="474745" cy="164787"/>
        </a:xfrm>
        <a:custGeom>
          <a:avLst/>
          <a:gdLst/>
          <a:ahLst/>
          <a:cxnLst/>
          <a:rect l="0" t="0" r="0" b="0"/>
          <a:pathLst>
            <a:path>
              <a:moveTo>
                <a:pt x="474745" y="0"/>
              </a:moveTo>
              <a:lnTo>
                <a:pt x="474745" y="82393"/>
              </a:lnTo>
              <a:lnTo>
                <a:pt x="0" y="82393"/>
              </a:lnTo>
              <a:lnTo>
                <a:pt x="0" y="1647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FFDBD7-2A26-4556-96C2-AF1EB3002571}">
      <dsp:nvSpPr>
        <dsp:cNvPr id="0" name=""/>
        <dsp:cNvSpPr/>
      </dsp:nvSpPr>
      <dsp:spPr>
        <a:xfrm>
          <a:off x="4833306" y="2938797"/>
          <a:ext cx="117705" cy="1475242"/>
        </a:xfrm>
        <a:custGeom>
          <a:avLst/>
          <a:gdLst/>
          <a:ahLst/>
          <a:cxnLst/>
          <a:rect l="0" t="0" r="0" b="0"/>
          <a:pathLst>
            <a:path>
              <a:moveTo>
                <a:pt x="0" y="0"/>
              </a:moveTo>
              <a:lnTo>
                <a:pt x="0" y="1475242"/>
              </a:lnTo>
              <a:lnTo>
                <a:pt x="117705" y="147524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DA13C1-9C43-4170-BBCD-02E8FC519B1E}">
      <dsp:nvSpPr>
        <dsp:cNvPr id="0" name=""/>
        <dsp:cNvSpPr/>
      </dsp:nvSpPr>
      <dsp:spPr>
        <a:xfrm>
          <a:off x="4833306" y="2938797"/>
          <a:ext cx="117705" cy="918102"/>
        </a:xfrm>
        <a:custGeom>
          <a:avLst/>
          <a:gdLst/>
          <a:ahLst/>
          <a:cxnLst/>
          <a:rect l="0" t="0" r="0" b="0"/>
          <a:pathLst>
            <a:path>
              <a:moveTo>
                <a:pt x="0" y="0"/>
              </a:moveTo>
              <a:lnTo>
                <a:pt x="0" y="918102"/>
              </a:lnTo>
              <a:lnTo>
                <a:pt x="117705" y="91810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00503F-8EC1-40AF-B45F-9FB46D2EC85E}">
      <dsp:nvSpPr>
        <dsp:cNvPr id="0" name=""/>
        <dsp:cNvSpPr/>
      </dsp:nvSpPr>
      <dsp:spPr>
        <a:xfrm>
          <a:off x="4833306" y="2938797"/>
          <a:ext cx="117705" cy="360963"/>
        </a:xfrm>
        <a:custGeom>
          <a:avLst/>
          <a:gdLst/>
          <a:ahLst/>
          <a:cxnLst/>
          <a:rect l="0" t="0" r="0" b="0"/>
          <a:pathLst>
            <a:path>
              <a:moveTo>
                <a:pt x="0" y="0"/>
              </a:moveTo>
              <a:lnTo>
                <a:pt x="0" y="360963"/>
              </a:lnTo>
              <a:lnTo>
                <a:pt x="117705" y="36096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8E88A6-5834-4C77-858E-735AC0E66FE8}">
      <dsp:nvSpPr>
        <dsp:cNvPr id="0" name=""/>
        <dsp:cNvSpPr/>
      </dsp:nvSpPr>
      <dsp:spPr>
        <a:xfrm>
          <a:off x="5147187" y="2381658"/>
          <a:ext cx="1424236" cy="164787"/>
        </a:xfrm>
        <a:custGeom>
          <a:avLst/>
          <a:gdLst/>
          <a:ahLst/>
          <a:cxnLst/>
          <a:rect l="0" t="0" r="0" b="0"/>
          <a:pathLst>
            <a:path>
              <a:moveTo>
                <a:pt x="1424236" y="0"/>
              </a:moveTo>
              <a:lnTo>
                <a:pt x="1424236" y="82393"/>
              </a:lnTo>
              <a:lnTo>
                <a:pt x="0" y="82393"/>
              </a:lnTo>
              <a:lnTo>
                <a:pt x="0" y="1647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556B45-FCCD-4FEB-B69E-D68882B9DB20}">
      <dsp:nvSpPr>
        <dsp:cNvPr id="0" name=""/>
        <dsp:cNvSpPr/>
      </dsp:nvSpPr>
      <dsp:spPr>
        <a:xfrm>
          <a:off x="3883815" y="2938797"/>
          <a:ext cx="117705" cy="2032381"/>
        </a:xfrm>
        <a:custGeom>
          <a:avLst/>
          <a:gdLst/>
          <a:ahLst/>
          <a:cxnLst/>
          <a:rect l="0" t="0" r="0" b="0"/>
          <a:pathLst>
            <a:path>
              <a:moveTo>
                <a:pt x="0" y="0"/>
              </a:moveTo>
              <a:lnTo>
                <a:pt x="0" y="2032381"/>
              </a:lnTo>
              <a:lnTo>
                <a:pt x="117705" y="203238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9C38FA-8CAE-45FC-A0CC-AE1B3F59B7A1}">
      <dsp:nvSpPr>
        <dsp:cNvPr id="0" name=""/>
        <dsp:cNvSpPr/>
      </dsp:nvSpPr>
      <dsp:spPr>
        <a:xfrm>
          <a:off x="3883815" y="2938797"/>
          <a:ext cx="117705" cy="1475242"/>
        </a:xfrm>
        <a:custGeom>
          <a:avLst/>
          <a:gdLst/>
          <a:ahLst/>
          <a:cxnLst/>
          <a:rect l="0" t="0" r="0" b="0"/>
          <a:pathLst>
            <a:path>
              <a:moveTo>
                <a:pt x="0" y="0"/>
              </a:moveTo>
              <a:lnTo>
                <a:pt x="0" y="1475242"/>
              </a:lnTo>
              <a:lnTo>
                <a:pt x="117705" y="147524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866AD5-EE01-46FE-8BDF-DFDEE7C05023}">
      <dsp:nvSpPr>
        <dsp:cNvPr id="0" name=""/>
        <dsp:cNvSpPr/>
      </dsp:nvSpPr>
      <dsp:spPr>
        <a:xfrm>
          <a:off x="3883815" y="2938797"/>
          <a:ext cx="117705" cy="918102"/>
        </a:xfrm>
        <a:custGeom>
          <a:avLst/>
          <a:gdLst/>
          <a:ahLst/>
          <a:cxnLst/>
          <a:rect l="0" t="0" r="0" b="0"/>
          <a:pathLst>
            <a:path>
              <a:moveTo>
                <a:pt x="0" y="0"/>
              </a:moveTo>
              <a:lnTo>
                <a:pt x="0" y="918102"/>
              </a:lnTo>
              <a:lnTo>
                <a:pt x="117705" y="91810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74B03D-6429-45DA-A76B-AC2463805AAD}">
      <dsp:nvSpPr>
        <dsp:cNvPr id="0" name=""/>
        <dsp:cNvSpPr/>
      </dsp:nvSpPr>
      <dsp:spPr>
        <a:xfrm>
          <a:off x="3883815" y="2938797"/>
          <a:ext cx="117705" cy="360963"/>
        </a:xfrm>
        <a:custGeom>
          <a:avLst/>
          <a:gdLst/>
          <a:ahLst/>
          <a:cxnLst/>
          <a:rect l="0" t="0" r="0" b="0"/>
          <a:pathLst>
            <a:path>
              <a:moveTo>
                <a:pt x="0" y="0"/>
              </a:moveTo>
              <a:lnTo>
                <a:pt x="0" y="360963"/>
              </a:lnTo>
              <a:lnTo>
                <a:pt x="117705" y="36096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439CB8-5A6E-4C05-8DE2-50699CD6ADD4}">
      <dsp:nvSpPr>
        <dsp:cNvPr id="0" name=""/>
        <dsp:cNvSpPr/>
      </dsp:nvSpPr>
      <dsp:spPr>
        <a:xfrm>
          <a:off x="4197696" y="2381658"/>
          <a:ext cx="2373727" cy="164787"/>
        </a:xfrm>
        <a:custGeom>
          <a:avLst/>
          <a:gdLst/>
          <a:ahLst/>
          <a:cxnLst/>
          <a:rect l="0" t="0" r="0" b="0"/>
          <a:pathLst>
            <a:path>
              <a:moveTo>
                <a:pt x="2373727" y="0"/>
              </a:moveTo>
              <a:lnTo>
                <a:pt x="2373727" y="82393"/>
              </a:lnTo>
              <a:lnTo>
                <a:pt x="0" y="82393"/>
              </a:lnTo>
              <a:lnTo>
                <a:pt x="0" y="1647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45064E-FF8F-4D8F-99DF-9EDB8262777B}">
      <dsp:nvSpPr>
        <dsp:cNvPr id="0" name=""/>
        <dsp:cNvSpPr/>
      </dsp:nvSpPr>
      <dsp:spPr>
        <a:xfrm>
          <a:off x="4197696" y="1267379"/>
          <a:ext cx="2373727" cy="721927"/>
        </a:xfrm>
        <a:custGeom>
          <a:avLst/>
          <a:gdLst/>
          <a:ahLst/>
          <a:cxnLst/>
          <a:rect l="0" t="0" r="0" b="0"/>
          <a:pathLst>
            <a:path>
              <a:moveTo>
                <a:pt x="0" y="0"/>
              </a:moveTo>
              <a:lnTo>
                <a:pt x="0" y="639533"/>
              </a:lnTo>
              <a:lnTo>
                <a:pt x="2373727" y="639533"/>
              </a:lnTo>
              <a:lnTo>
                <a:pt x="2373727" y="72192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A91A89-6F0A-4D02-86AF-84D0C9465CF4}">
      <dsp:nvSpPr>
        <dsp:cNvPr id="0" name=""/>
        <dsp:cNvSpPr/>
      </dsp:nvSpPr>
      <dsp:spPr>
        <a:xfrm>
          <a:off x="1823969" y="2381658"/>
          <a:ext cx="1424236" cy="164787"/>
        </a:xfrm>
        <a:custGeom>
          <a:avLst/>
          <a:gdLst/>
          <a:ahLst/>
          <a:cxnLst/>
          <a:rect l="0" t="0" r="0" b="0"/>
          <a:pathLst>
            <a:path>
              <a:moveTo>
                <a:pt x="0" y="0"/>
              </a:moveTo>
              <a:lnTo>
                <a:pt x="0" y="82393"/>
              </a:lnTo>
              <a:lnTo>
                <a:pt x="1424236" y="82393"/>
              </a:lnTo>
              <a:lnTo>
                <a:pt x="1424236" y="1647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19DF60-ED3D-4868-A5D2-B8CAC9BAFE6E}">
      <dsp:nvSpPr>
        <dsp:cNvPr id="0" name=""/>
        <dsp:cNvSpPr/>
      </dsp:nvSpPr>
      <dsp:spPr>
        <a:xfrm>
          <a:off x="1823969" y="2381658"/>
          <a:ext cx="474745" cy="164787"/>
        </a:xfrm>
        <a:custGeom>
          <a:avLst/>
          <a:gdLst/>
          <a:ahLst/>
          <a:cxnLst/>
          <a:rect l="0" t="0" r="0" b="0"/>
          <a:pathLst>
            <a:path>
              <a:moveTo>
                <a:pt x="0" y="0"/>
              </a:moveTo>
              <a:lnTo>
                <a:pt x="0" y="82393"/>
              </a:lnTo>
              <a:lnTo>
                <a:pt x="474745" y="82393"/>
              </a:lnTo>
              <a:lnTo>
                <a:pt x="474745" y="1647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1A55B3-ED26-46D4-B9B0-6F4BEB4A7291}">
      <dsp:nvSpPr>
        <dsp:cNvPr id="0" name=""/>
        <dsp:cNvSpPr/>
      </dsp:nvSpPr>
      <dsp:spPr>
        <a:xfrm>
          <a:off x="1349223" y="2381658"/>
          <a:ext cx="474745" cy="164787"/>
        </a:xfrm>
        <a:custGeom>
          <a:avLst/>
          <a:gdLst/>
          <a:ahLst/>
          <a:cxnLst/>
          <a:rect l="0" t="0" r="0" b="0"/>
          <a:pathLst>
            <a:path>
              <a:moveTo>
                <a:pt x="474745" y="0"/>
              </a:moveTo>
              <a:lnTo>
                <a:pt x="474745" y="82393"/>
              </a:lnTo>
              <a:lnTo>
                <a:pt x="0" y="82393"/>
              </a:lnTo>
              <a:lnTo>
                <a:pt x="0" y="1647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1650DE-7824-4996-937D-19F1AB124842}">
      <dsp:nvSpPr>
        <dsp:cNvPr id="0" name=""/>
        <dsp:cNvSpPr/>
      </dsp:nvSpPr>
      <dsp:spPr>
        <a:xfrm>
          <a:off x="85851" y="2938797"/>
          <a:ext cx="117705" cy="1475242"/>
        </a:xfrm>
        <a:custGeom>
          <a:avLst/>
          <a:gdLst/>
          <a:ahLst/>
          <a:cxnLst/>
          <a:rect l="0" t="0" r="0" b="0"/>
          <a:pathLst>
            <a:path>
              <a:moveTo>
                <a:pt x="0" y="0"/>
              </a:moveTo>
              <a:lnTo>
                <a:pt x="0" y="1475242"/>
              </a:lnTo>
              <a:lnTo>
                <a:pt x="117705" y="147524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A5CE13-82DA-4BD3-AF7B-EACC8A3D385B}">
      <dsp:nvSpPr>
        <dsp:cNvPr id="0" name=""/>
        <dsp:cNvSpPr/>
      </dsp:nvSpPr>
      <dsp:spPr>
        <a:xfrm>
          <a:off x="85851" y="2938797"/>
          <a:ext cx="117705" cy="918102"/>
        </a:xfrm>
        <a:custGeom>
          <a:avLst/>
          <a:gdLst/>
          <a:ahLst/>
          <a:cxnLst/>
          <a:rect l="0" t="0" r="0" b="0"/>
          <a:pathLst>
            <a:path>
              <a:moveTo>
                <a:pt x="0" y="0"/>
              </a:moveTo>
              <a:lnTo>
                <a:pt x="0" y="918102"/>
              </a:lnTo>
              <a:lnTo>
                <a:pt x="117705" y="918102"/>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C2D6AA-4220-4372-BAF7-0E612056AD5A}">
      <dsp:nvSpPr>
        <dsp:cNvPr id="0" name=""/>
        <dsp:cNvSpPr/>
      </dsp:nvSpPr>
      <dsp:spPr>
        <a:xfrm>
          <a:off x="85851" y="2938797"/>
          <a:ext cx="117705" cy="360963"/>
        </a:xfrm>
        <a:custGeom>
          <a:avLst/>
          <a:gdLst/>
          <a:ahLst/>
          <a:cxnLst/>
          <a:rect l="0" t="0" r="0" b="0"/>
          <a:pathLst>
            <a:path>
              <a:moveTo>
                <a:pt x="0" y="0"/>
              </a:moveTo>
              <a:lnTo>
                <a:pt x="0" y="360963"/>
              </a:lnTo>
              <a:lnTo>
                <a:pt x="117705" y="360963"/>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E487B6-DF18-4B62-86D7-9D179589BA79}">
      <dsp:nvSpPr>
        <dsp:cNvPr id="0" name=""/>
        <dsp:cNvSpPr/>
      </dsp:nvSpPr>
      <dsp:spPr>
        <a:xfrm>
          <a:off x="399732" y="2381658"/>
          <a:ext cx="1424236" cy="164787"/>
        </a:xfrm>
        <a:custGeom>
          <a:avLst/>
          <a:gdLst/>
          <a:ahLst/>
          <a:cxnLst/>
          <a:rect l="0" t="0" r="0" b="0"/>
          <a:pathLst>
            <a:path>
              <a:moveTo>
                <a:pt x="1424236" y="0"/>
              </a:moveTo>
              <a:lnTo>
                <a:pt x="1424236" y="82393"/>
              </a:lnTo>
              <a:lnTo>
                <a:pt x="0" y="82393"/>
              </a:lnTo>
              <a:lnTo>
                <a:pt x="0" y="164787"/>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D9BC30-42FD-4734-B2F5-56447B7F334F}">
      <dsp:nvSpPr>
        <dsp:cNvPr id="0" name=""/>
        <dsp:cNvSpPr/>
      </dsp:nvSpPr>
      <dsp:spPr>
        <a:xfrm>
          <a:off x="1823969" y="1267379"/>
          <a:ext cx="2373727" cy="721927"/>
        </a:xfrm>
        <a:custGeom>
          <a:avLst/>
          <a:gdLst/>
          <a:ahLst/>
          <a:cxnLst/>
          <a:rect l="0" t="0" r="0" b="0"/>
          <a:pathLst>
            <a:path>
              <a:moveTo>
                <a:pt x="2373727" y="0"/>
              </a:moveTo>
              <a:lnTo>
                <a:pt x="2373727" y="639533"/>
              </a:lnTo>
              <a:lnTo>
                <a:pt x="0" y="639533"/>
              </a:lnTo>
              <a:lnTo>
                <a:pt x="0" y="72192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85886F-A8AA-476F-8740-43A507A24CF1}">
      <dsp:nvSpPr>
        <dsp:cNvPr id="0" name=""/>
        <dsp:cNvSpPr/>
      </dsp:nvSpPr>
      <dsp:spPr>
        <a:xfrm>
          <a:off x="3805344" y="875028"/>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GM</a:t>
          </a:r>
          <a:endParaRPr lang="en-ZA" sz="800" kern="1200" dirty="0"/>
        </a:p>
      </dsp:txBody>
      <dsp:txXfrm>
        <a:off x="3805344" y="875028"/>
        <a:ext cx="784703" cy="392351"/>
      </dsp:txXfrm>
    </dsp:sp>
    <dsp:sp modelId="{FA68AF69-496D-4615-B4F2-3641E15735EC}">
      <dsp:nvSpPr>
        <dsp:cNvPr id="0" name=""/>
        <dsp:cNvSpPr/>
      </dsp:nvSpPr>
      <dsp:spPr>
        <a:xfrm>
          <a:off x="1431617" y="1989306"/>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Senior Manager</a:t>
          </a:r>
        </a:p>
        <a:p>
          <a:pPr lvl="0" algn="ctr" defTabSz="355600">
            <a:lnSpc>
              <a:spcPct val="90000"/>
            </a:lnSpc>
            <a:spcBef>
              <a:spcPct val="0"/>
            </a:spcBef>
            <a:spcAft>
              <a:spcPct val="35000"/>
            </a:spcAft>
          </a:pPr>
          <a:r>
            <a:rPr lang="en-ZA" sz="800" kern="1200" smtClean="0"/>
            <a:t>Technical</a:t>
          </a:r>
          <a:endParaRPr lang="en-ZA" sz="800" kern="1200" dirty="0"/>
        </a:p>
      </dsp:txBody>
      <dsp:txXfrm>
        <a:off x="1431617" y="1989306"/>
        <a:ext cx="784703" cy="392351"/>
      </dsp:txXfrm>
    </dsp:sp>
    <dsp:sp modelId="{FA2197D7-05AF-4FEB-B995-3D95DA92A955}">
      <dsp:nvSpPr>
        <dsp:cNvPr id="0" name=""/>
        <dsp:cNvSpPr/>
      </dsp:nvSpPr>
      <dsp:spPr>
        <a:xfrm>
          <a:off x="7381" y="2546446"/>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Manager Type Approval</a:t>
          </a:r>
          <a:endParaRPr lang="en-ZA" sz="800" kern="1200" dirty="0"/>
        </a:p>
      </dsp:txBody>
      <dsp:txXfrm>
        <a:off x="7381" y="2546446"/>
        <a:ext cx="784703" cy="392351"/>
      </dsp:txXfrm>
    </dsp:sp>
    <dsp:sp modelId="{3A43342F-696A-49DC-BEF3-4B9B9A2B600C}">
      <dsp:nvSpPr>
        <dsp:cNvPr id="0" name=""/>
        <dsp:cNvSpPr/>
      </dsp:nvSpPr>
      <dsp:spPr>
        <a:xfrm>
          <a:off x="203556" y="3103585"/>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Admin Officer</a:t>
          </a:r>
          <a:endParaRPr lang="en-ZA" sz="800" kern="1200" dirty="0"/>
        </a:p>
      </dsp:txBody>
      <dsp:txXfrm>
        <a:off x="203556" y="3103585"/>
        <a:ext cx="784703" cy="392351"/>
      </dsp:txXfrm>
    </dsp:sp>
    <dsp:sp modelId="{5CB44EC3-0927-431C-B6D3-8BBB9BA1CC5A}">
      <dsp:nvSpPr>
        <dsp:cNvPr id="0" name=""/>
        <dsp:cNvSpPr/>
      </dsp:nvSpPr>
      <dsp:spPr>
        <a:xfrm>
          <a:off x="203556" y="3660724"/>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Technologist x6</a:t>
          </a:r>
          <a:endParaRPr lang="en-ZA" sz="800" kern="1200" dirty="0"/>
        </a:p>
      </dsp:txBody>
      <dsp:txXfrm>
        <a:off x="203556" y="3660724"/>
        <a:ext cx="784703" cy="392351"/>
      </dsp:txXfrm>
    </dsp:sp>
    <dsp:sp modelId="{02FC038C-7C80-4167-AB10-B5DD535D47A8}">
      <dsp:nvSpPr>
        <dsp:cNvPr id="0" name=""/>
        <dsp:cNvSpPr/>
      </dsp:nvSpPr>
      <dsp:spPr>
        <a:xfrm>
          <a:off x="203556" y="4217863"/>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Evaluators x2</a:t>
          </a:r>
          <a:endParaRPr lang="en-ZA" sz="800" kern="1200" dirty="0"/>
        </a:p>
      </dsp:txBody>
      <dsp:txXfrm>
        <a:off x="203556" y="4217863"/>
        <a:ext cx="784703" cy="392351"/>
      </dsp:txXfrm>
    </dsp:sp>
    <dsp:sp modelId="{56E5E99D-CD56-4B27-AFF5-85788C3A469D}">
      <dsp:nvSpPr>
        <dsp:cNvPr id="0" name=""/>
        <dsp:cNvSpPr/>
      </dsp:nvSpPr>
      <dsp:spPr>
        <a:xfrm>
          <a:off x="956872" y="2546446"/>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Technical Specialist Type Approval</a:t>
          </a:r>
          <a:endParaRPr lang="en-ZA" sz="800" kern="1200" dirty="0"/>
        </a:p>
      </dsp:txBody>
      <dsp:txXfrm>
        <a:off x="956872" y="2546446"/>
        <a:ext cx="784703" cy="392351"/>
      </dsp:txXfrm>
    </dsp:sp>
    <dsp:sp modelId="{C32C39F4-E967-4AB8-B2A2-27CC2E929382}">
      <dsp:nvSpPr>
        <dsp:cNvPr id="0" name=""/>
        <dsp:cNvSpPr/>
      </dsp:nvSpPr>
      <dsp:spPr>
        <a:xfrm>
          <a:off x="1906363" y="2546446"/>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Technical Specialist Training</a:t>
          </a:r>
          <a:endParaRPr lang="en-ZA" sz="800" kern="1200" dirty="0"/>
        </a:p>
      </dsp:txBody>
      <dsp:txXfrm>
        <a:off x="1906363" y="2546446"/>
        <a:ext cx="784703" cy="392351"/>
      </dsp:txXfrm>
    </dsp:sp>
    <dsp:sp modelId="{E5712276-DE07-43FF-8A90-EEC6666C907E}">
      <dsp:nvSpPr>
        <dsp:cNvPr id="0" name=""/>
        <dsp:cNvSpPr/>
      </dsp:nvSpPr>
      <dsp:spPr>
        <a:xfrm>
          <a:off x="2855854" y="2546446"/>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Technical Specialist QMS</a:t>
          </a:r>
          <a:endParaRPr lang="en-ZA" sz="800" kern="1200" dirty="0"/>
        </a:p>
      </dsp:txBody>
      <dsp:txXfrm>
        <a:off x="2855854" y="2546446"/>
        <a:ext cx="784703" cy="392351"/>
      </dsp:txXfrm>
    </dsp:sp>
    <dsp:sp modelId="{BD4CE4E9-FDDA-4536-A52E-63E2E8989577}">
      <dsp:nvSpPr>
        <dsp:cNvPr id="0" name=""/>
        <dsp:cNvSpPr/>
      </dsp:nvSpPr>
      <dsp:spPr>
        <a:xfrm>
          <a:off x="6179072" y="1989306"/>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Senior Manager </a:t>
          </a:r>
        </a:p>
        <a:p>
          <a:pPr lvl="0" algn="ctr" defTabSz="355600">
            <a:lnSpc>
              <a:spcPct val="90000"/>
            </a:lnSpc>
            <a:spcBef>
              <a:spcPct val="0"/>
            </a:spcBef>
            <a:spcAft>
              <a:spcPct val="35000"/>
            </a:spcAft>
          </a:pPr>
          <a:r>
            <a:rPr lang="en-ZA" sz="800" kern="1200" smtClean="0"/>
            <a:t>Inspections</a:t>
          </a:r>
          <a:endParaRPr lang="en-ZA" sz="800" kern="1200" dirty="0"/>
        </a:p>
      </dsp:txBody>
      <dsp:txXfrm>
        <a:off x="6179072" y="1989306"/>
        <a:ext cx="784703" cy="392351"/>
      </dsp:txXfrm>
    </dsp:sp>
    <dsp:sp modelId="{B8700881-8D15-46A8-AB64-F98584D35E85}">
      <dsp:nvSpPr>
        <dsp:cNvPr id="0" name=""/>
        <dsp:cNvSpPr/>
      </dsp:nvSpPr>
      <dsp:spPr>
        <a:xfrm>
          <a:off x="3805344" y="2546446"/>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Manager KZN</a:t>
          </a:r>
          <a:endParaRPr lang="en-ZA" sz="800" kern="1200" dirty="0"/>
        </a:p>
      </dsp:txBody>
      <dsp:txXfrm>
        <a:off x="3805344" y="2546446"/>
        <a:ext cx="784703" cy="392351"/>
      </dsp:txXfrm>
    </dsp:sp>
    <dsp:sp modelId="{A7668BB8-40CD-4448-98B5-B3EC7DA5A574}">
      <dsp:nvSpPr>
        <dsp:cNvPr id="0" name=""/>
        <dsp:cNvSpPr/>
      </dsp:nvSpPr>
      <dsp:spPr>
        <a:xfrm>
          <a:off x="4001520" y="3103585"/>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Admin Officer</a:t>
          </a:r>
          <a:endParaRPr lang="en-ZA" sz="800" kern="1200" dirty="0"/>
        </a:p>
      </dsp:txBody>
      <dsp:txXfrm>
        <a:off x="4001520" y="3103585"/>
        <a:ext cx="784703" cy="392351"/>
      </dsp:txXfrm>
    </dsp:sp>
    <dsp:sp modelId="{3257EF23-9B43-4569-BB62-B6E76D7C836B}">
      <dsp:nvSpPr>
        <dsp:cNvPr id="0" name=""/>
        <dsp:cNvSpPr/>
      </dsp:nvSpPr>
      <dsp:spPr>
        <a:xfrm>
          <a:off x="4001520" y="3660724"/>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Receptionist</a:t>
          </a:r>
          <a:endParaRPr lang="en-ZA" sz="800" kern="1200" dirty="0"/>
        </a:p>
      </dsp:txBody>
      <dsp:txXfrm>
        <a:off x="4001520" y="3660724"/>
        <a:ext cx="784703" cy="392351"/>
      </dsp:txXfrm>
    </dsp:sp>
    <dsp:sp modelId="{41946552-7234-4987-BFC3-47F17F950E55}">
      <dsp:nvSpPr>
        <dsp:cNvPr id="0" name=""/>
        <dsp:cNvSpPr/>
      </dsp:nvSpPr>
      <dsp:spPr>
        <a:xfrm>
          <a:off x="4001520" y="4217863"/>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Cleaner</a:t>
          </a:r>
          <a:endParaRPr lang="en-ZA" sz="800" kern="1200" dirty="0"/>
        </a:p>
      </dsp:txBody>
      <dsp:txXfrm>
        <a:off x="4001520" y="4217863"/>
        <a:ext cx="784703" cy="392351"/>
      </dsp:txXfrm>
    </dsp:sp>
    <dsp:sp modelId="{11F2AD4E-D4EF-4C2D-927F-157F3A8660F8}">
      <dsp:nvSpPr>
        <dsp:cNvPr id="0" name=""/>
        <dsp:cNvSpPr/>
      </dsp:nvSpPr>
      <dsp:spPr>
        <a:xfrm>
          <a:off x="4001520" y="4775003"/>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Inspectors x3</a:t>
          </a:r>
          <a:endParaRPr lang="en-ZA" sz="800" kern="1200" dirty="0"/>
        </a:p>
      </dsp:txBody>
      <dsp:txXfrm>
        <a:off x="4001520" y="4775003"/>
        <a:ext cx="784703" cy="392351"/>
      </dsp:txXfrm>
    </dsp:sp>
    <dsp:sp modelId="{F5D70E31-410C-41D8-9917-97B02CE6937B}">
      <dsp:nvSpPr>
        <dsp:cNvPr id="0" name=""/>
        <dsp:cNvSpPr/>
      </dsp:nvSpPr>
      <dsp:spPr>
        <a:xfrm>
          <a:off x="4754835" y="2546446"/>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Manager EC</a:t>
          </a:r>
          <a:endParaRPr lang="en-ZA" sz="800" kern="1200" dirty="0"/>
        </a:p>
      </dsp:txBody>
      <dsp:txXfrm>
        <a:off x="4754835" y="2546446"/>
        <a:ext cx="784703" cy="392351"/>
      </dsp:txXfrm>
    </dsp:sp>
    <dsp:sp modelId="{EDEA1842-E3BD-4292-9AFD-A5D8F8D06B9A}">
      <dsp:nvSpPr>
        <dsp:cNvPr id="0" name=""/>
        <dsp:cNvSpPr/>
      </dsp:nvSpPr>
      <dsp:spPr>
        <a:xfrm>
          <a:off x="4951011" y="3103585"/>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Admin Officer</a:t>
          </a:r>
          <a:endParaRPr lang="en-ZA" sz="800" kern="1200" dirty="0"/>
        </a:p>
      </dsp:txBody>
      <dsp:txXfrm>
        <a:off x="4951011" y="3103585"/>
        <a:ext cx="784703" cy="392351"/>
      </dsp:txXfrm>
    </dsp:sp>
    <dsp:sp modelId="{251736BB-C0AC-46A8-9893-0AA6A2129A0E}">
      <dsp:nvSpPr>
        <dsp:cNvPr id="0" name=""/>
        <dsp:cNvSpPr/>
      </dsp:nvSpPr>
      <dsp:spPr>
        <a:xfrm>
          <a:off x="4951011" y="3660724"/>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Assistant</a:t>
          </a:r>
          <a:endParaRPr lang="en-ZA" sz="800" kern="1200" dirty="0"/>
        </a:p>
      </dsp:txBody>
      <dsp:txXfrm>
        <a:off x="4951011" y="3660724"/>
        <a:ext cx="784703" cy="392351"/>
      </dsp:txXfrm>
    </dsp:sp>
    <dsp:sp modelId="{62EBD48B-7947-4564-BE16-CA2194B2A93B}">
      <dsp:nvSpPr>
        <dsp:cNvPr id="0" name=""/>
        <dsp:cNvSpPr/>
      </dsp:nvSpPr>
      <dsp:spPr>
        <a:xfrm>
          <a:off x="4951011" y="4217863"/>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Inspectors x3</a:t>
          </a:r>
          <a:endParaRPr lang="en-ZA" sz="800" kern="1200" dirty="0"/>
        </a:p>
      </dsp:txBody>
      <dsp:txXfrm>
        <a:off x="4951011" y="4217863"/>
        <a:ext cx="784703" cy="392351"/>
      </dsp:txXfrm>
    </dsp:sp>
    <dsp:sp modelId="{CDB4CFA2-C0DC-4269-B24E-82D9D9DFB499}">
      <dsp:nvSpPr>
        <dsp:cNvPr id="0" name=""/>
        <dsp:cNvSpPr/>
      </dsp:nvSpPr>
      <dsp:spPr>
        <a:xfrm>
          <a:off x="5704326" y="2546446"/>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Manager WC</a:t>
          </a:r>
          <a:endParaRPr lang="en-ZA" sz="800" kern="1200" dirty="0"/>
        </a:p>
      </dsp:txBody>
      <dsp:txXfrm>
        <a:off x="5704326" y="2546446"/>
        <a:ext cx="784703" cy="392351"/>
      </dsp:txXfrm>
    </dsp:sp>
    <dsp:sp modelId="{D64B2AB0-CBF4-4190-B7CC-1D6B788B75C2}">
      <dsp:nvSpPr>
        <dsp:cNvPr id="0" name=""/>
        <dsp:cNvSpPr/>
      </dsp:nvSpPr>
      <dsp:spPr>
        <a:xfrm>
          <a:off x="5900502" y="3103585"/>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Admin Officer</a:t>
          </a:r>
          <a:endParaRPr lang="en-ZA" sz="800" kern="1200" dirty="0"/>
        </a:p>
      </dsp:txBody>
      <dsp:txXfrm>
        <a:off x="5900502" y="3103585"/>
        <a:ext cx="784703" cy="392351"/>
      </dsp:txXfrm>
    </dsp:sp>
    <dsp:sp modelId="{8A5421F0-7FC9-4A27-AC98-7FBDE33A9603}">
      <dsp:nvSpPr>
        <dsp:cNvPr id="0" name=""/>
        <dsp:cNvSpPr/>
      </dsp:nvSpPr>
      <dsp:spPr>
        <a:xfrm>
          <a:off x="5900502" y="3660724"/>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Assistant</a:t>
          </a:r>
          <a:endParaRPr lang="en-ZA" sz="800" kern="1200" dirty="0"/>
        </a:p>
      </dsp:txBody>
      <dsp:txXfrm>
        <a:off x="5900502" y="3660724"/>
        <a:ext cx="784703" cy="392351"/>
      </dsp:txXfrm>
    </dsp:sp>
    <dsp:sp modelId="{888D4E93-D5C5-478A-B32B-9588AC0F1355}">
      <dsp:nvSpPr>
        <dsp:cNvPr id="0" name=""/>
        <dsp:cNvSpPr/>
      </dsp:nvSpPr>
      <dsp:spPr>
        <a:xfrm>
          <a:off x="5900502" y="4217863"/>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Inspectors x3</a:t>
          </a:r>
          <a:endParaRPr lang="en-ZA" sz="800" kern="1200" dirty="0"/>
        </a:p>
      </dsp:txBody>
      <dsp:txXfrm>
        <a:off x="5900502" y="4217863"/>
        <a:ext cx="784703" cy="392351"/>
      </dsp:txXfrm>
    </dsp:sp>
    <dsp:sp modelId="{1E97593E-C1DD-4603-8D15-E3762492D0FE}">
      <dsp:nvSpPr>
        <dsp:cNvPr id="0" name=""/>
        <dsp:cNvSpPr/>
      </dsp:nvSpPr>
      <dsp:spPr>
        <a:xfrm>
          <a:off x="6653817" y="2546446"/>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Manager FS</a:t>
          </a:r>
          <a:endParaRPr lang="en-ZA" sz="800" kern="1200" dirty="0"/>
        </a:p>
      </dsp:txBody>
      <dsp:txXfrm>
        <a:off x="6653817" y="2546446"/>
        <a:ext cx="784703" cy="392351"/>
      </dsp:txXfrm>
    </dsp:sp>
    <dsp:sp modelId="{917BF931-C9BF-4694-99D4-2FC18B6427A4}">
      <dsp:nvSpPr>
        <dsp:cNvPr id="0" name=""/>
        <dsp:cNvSpPr/>
      </dsp:nvSpPr>
      <dsp:spPr>
        <a:xfrm>
          <a:off x="6849993" y="3103585"/>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Admin Officer</a:t>
          </a:r>
          <a:endParaRPr lang="en-ZA" sz="800" kern="1200" dirty="0"/>
        </a:p>
      </dsp:txBody>
      <dsp:txXfrm>
        <a:off x="6849993" y="3103585"/>
        <a:ext cx="784703" cy="392351"/>
      </dsp:txXfrm>
    </dsp:sp>
    <dsp:sp modelId="{5D7AF929-21BE-4704-A260-115724BC33D9}">
      <dsp:nvSpPr>
        <dsp:cNvPr id="0" name=""/>
        <dsp:cNvSpPr/>
      </dsp:nvSpPr>
      <dsp:spPr>
        <a:xfrm>
          <a:off x="6849993" y="3660724"/>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Cleaner</a:t>
          </a:r>
          <a:endParaRPr lang="en-ZA" sz="800" kern="1200" dirty="0"/>
        </a:p>
      </dsp:txBody>
      <dsp:txXfrm>
        <a:off x="6849993" y="3660724"/>
        <a:ext cx="784703" cy="392351"/>
      </dsp:txXfrm>
    </dsp:sp>
    <dsp:sp modelId="{E2423570-996B-4C36-BBB7-BC1E52BB8292}">
      <dsp:nvSpPr>
        <dsp:cNvPr id="0" name=""/>
        <dsp:cNvSpPr/>
      </dsp:nvSpPr>
      <dsp:spPr>
        <a:xfrm>
          <a:off x="6849993" y="4217863"/>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Inspectors x3</a:t>
          </a:r>
          <a:endParaRPr lang="en-ZA" sz="800" kern="1200" dirty="0"/>
        </a:p>
      </dsp:txBody>
      <dsp:txXfrm>
        <a:off x="6849993" y="4217863"/>
        <a:ext cx="784703" cy="392351"/>
      </dsp:txXfrm>
    </dsp:sp>
    <dsp:sp modelId="{62D1485D-A3C7-434D-875E-536B84E8AC03}">
      <dsp:nvSpPr>
        <dsp:cNvPr id="0" name=""/>
        <dsp:cNvSpPr/>
      </dsp:nvSpPr>
      <dsp:spPr>
        <a:xfrm>
          <a:off x="7603308" y="2546446"/>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Manager GP B</a:t>
          </a:r>
          <a:endParaRPr lang="en-ZA" sz="800" kern="1200" dirty="0"/>
        </a:p>
      </dsp:txBody>
      <dsp:txXfrm>
        <a:off x="7603308" y="2546446"/>
        <a:ext cx="784703" cy="392351"/>
      </dsp:txXfrm>
    </dsp:sp>
    <dsp:sp modelId="{9679F9AC-59C0-4796-A74C-042D7D6C92CC}">
      <dsp:nvSpPr>
        <dsp:cNvPr id="0" name=""/>
        <dsp:cNvSpPr/>
      </dsp:nvSpPr>
      <dsp:spPr>
        <a:xfrm>
          <a:off x="7799484" y="3103585"/>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Driver</a:t>
          </a:r>
          <a:endParaRPr lang="en-ZA" sz="800" kern="1200" dirty="0"/>
        </a:p>
      </dsp:txBody>
      <dsp:txXfrm>
        <a:off x="7799484" y="3103585"/>
        <a:ext cx="784703" cy="392351"/>
      </dsp:txXfrm>
    </dsp:sp>
    <dsp:sp modelId="{2039FE88-45B1-4A7F-9CF4-C0FD54BFE24F}">
      <dsp:nvSpPr>
        <dsp:cNvPr id="0" name=""/>
        <dsp:cNvSpPr/>
      </dsp:nvSpPr>
      <dsp:spPr>
        <a:xfrm>
          <a:off x="7799484" y="3660724"/>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Assistant</a:t>
          </a:r>
          <a:endParaRPr lang="en-ZA" sz="800" kern="1200" dirty="0"/>
        </a:p>
      </dsp:txBody>
      <dsp:txXfrm>
        <a:off x="7799484" y="3660724"/>
        <a:ext cx="784703" cy="392351"/>
      </dsp:txXfrm>
    </dsp:sp>
    <dsp:sp modelId="{A51A12FC-051F-4104-A46A-974C15B62B36}">
      <dsp:nvSpPr>
        <dsp:cNvPr id="0" name=""/>
        <dsp:cNvSpPr/>
      </dsp:nvSpPr>
      <dsp:spPr>
        <a:xfrm>
          <a:off x="7799484" y="4217863"/>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Inspectors x5</a:t>
          </a:r>
          <a:endParaRPr lang="en-ZA" sz="800" kern="1200" dirty="0"/>
        </a:p>
      </dsp:txBody>
      <dsp:txXfrm>
        <a:off x="7799484" y="4217863"/>
        <a:ext cx="784703" cy="392351"/>
      </dsp:txXfrm>
    </dsp:sp>
    <dsp:sp modelId="{B08E905C-2612-4267-956B-ED5B84324286}">
      <dsp:nvSpPr>
        <dsp:cNvPr id="0" name=""/>
        <dsp:cNvSpPr/>
      </dsp:nvSpPr>
      <dsp:spPr>
        <a:xfrm>
          <a:off x="8552799" y="2546446"/>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Manager GP C</a:t>
          </a:r>
          <a:endParaRPr lang="en-ZA" sz="800" kern="1200" dirty="0"/>
        </a:p>
      </dsp:txBody>
      <dsp:txXfrm>
        <a:off x="8552799" y="2546446"/>
        <a:ext cx="784703" cy="392351"/>
      </dsp:txXfrm>
    </dsp:sp>
    <dsp:sp modelId="{8DD4DFE2-28A2-4B7C-90B1-99D2096C09AB}">
      <dsp:nvSpPr>
        <dsp:cNvPr id="0" name=""/>
        <dsp:cNvSpPr/>
      </dsp:nvSpPr>
      <dsp:spPr>
        <a:xfrm>
          <a:off x="8748975" y="3103585"/>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Admin Officer</a:t>
          </a:r>
          <a:endParaRPr lang="en-ZA" sz="800" kern="1200" dirty="0"/>
        </a:p>
      </dsp:txBody>
      <dsp:txXfrm>
        <a:off x="8748975" y="3103585"/>
        <a:ext cx="784703" cy="392351"/>
      </dsp:txXfrm>
    </dsp:sp>
    <dsp:sp modelId="{6CC7FFC2-CA09-4C50-AE7E-9C38DD747AAB}">
      <dsp:nvSpPr>
        <dsp:cNvPr id="0" name=""/>
        <dsp:cNvSpPr/>
      </dsp:nvSpPr>
      <dsp:spPr>
        <a:xfrm>
          <a:off x="8748975" y="3660724"/>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Assistant</a:t>
          </a:r>
          <a:endParaRPr lang="en-ZA" sz="800" kern="1200" dirty="0"/>
        </a:p>
      </dsp:txBody>
      <dsp:txXfrm>
        <a:off x="8748975" y="3660724"/>
        <a:ext cx="784703" cy="392351"/>
      </dsp:txXfrm>
    </dsp:sp>
    <dsp:sp modelId="{762B52C0-49DD-4946-83EB-84AA2F49F24D}">
      <dsp:nvSpPr>
        <dsp:cNvPr id="0" name=""/>
        <dsp:cNvSpPr/>
      </dsp:nvSpPr>
      <dsp:spPr>
        <a:xfrm>
          <a:off x="8748975" y="4217863"/>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dirty="0" smtClean="0"/>
            <a:t>Inspectors x6</a:t>
          </a:r>
          <a:endParaRPr lang="en-ZA" sz="800" kern="1200" dirty="0"/>
        </a:p>
      </dsp:txBody>
      <dsp:txXfrm>
        <a:off x="8748975" y="4217863"/>
        <a:ext cx="784703" cy="392351"/>
      </dsp:txXfrm>
    </dsp:sp>
    <dsp:sp modelId="{66CD7213-8B09-45A3-9706-75852CB17D1A}">
      <dsp:nvSpPr>
        <dsp:cNvPr id="0" name=""/>
        <dsp:cNvSpPr/>
      </dsp:nvSpPr>
      <dsp:spPr>
        <a:xfrm>
          <a:off x="3330599" y="1432167"/>
          <a:ext cx="784703" cy="39235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ZA" sz="800" kern="1200" smtClean="0"/>
            <a:t>PA</a:t>
          </a:r>
          <a:endParaRPr lang="en-ZA" sz="800" kern="1200" dirty="0"/>
        </a:p>
      </dsp:txBody>
      <dsp:txXfrm>
        <a:off x="3330599" y="1432167"/>
        <a:ext cx="784703" cy="3923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endParaRPr lang="en-GB" altLang="en-US" dirty="0"/>
          </a:p>
        </p:txBody>
      </p:sp>
      <p:sp>
        <p:nvSpPr>
          <p:cNvPr id="49155"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endParaRPr lang="en-GB" altLang="en-US" dirty="0"/>
          </a:p>
        </p:txBody>
      </p:sp>
      <p:sp>
        <p:nvSpPr>
          <p:cNvPr id="49156" name="Rectangle 4"/>
          <p:cNvSpPr>
            <a:spLocks noGrp="1" noChangeArrowheads="1"/>
          </p:cNvSpPr>
          <p:nvPr>
            <p:ph type="ftr" sz="quarter" idx="2"/>
          </p:nvPr>
        </p:nvSpPr>
        <p:spPr bwMode="auto">
          <a:xfrm>
            <a:off x="0"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endParaRPr lang="en-GB" altLang="en-US" dirty="0"/>
          </a:p>
        </p:txBody>
      </p:sp>
      <p:sp>
        <p:nvSpPr>
          <p:cNvPr id="49157" name="Rectangle 5"/>
          <p:cNvSpPr>
            <a:spLocks noGrp="1" noChangeArrowheads="1"/>
          </p:cNvSpPr>
          <p:nvPr>
            <p:ph type="sldNum" sz="quarter" idx="3"/>
          </p:nvPr>
        </p:nvSpPr>
        <p:spPr bwMode="auto">
          <a:xfrm>
            <a:off x="3850443"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4C697AB9-75A3-4B0E-BBB6-5D95BEAAB6CB}" type="slidenum">
              <a:rPr lang="en-GB" altLang="en-US"/>
              <a:pPr/>
              <a:t>‹#›</a:t>
            </a:fld>
            <a:endParaRPr lang="en-GB" altLang="en-US" dirty="0"/>
          </a:p>
        </p:txBody>
      </p:sp>
    </p:spTree>
    <p:extLst>
      <p:ext uri="{BB962C8B-B14F-4D97-AF65-F5344CB8AC3E}">
        <p14:creationId xmlns:p14="http://schemas.microsoft.com/office/powerpoint/2010/main" val="546777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61" tIns="48331" rIns="96661" bIns="48331" numCol="1" anchor="t" anchorCtr="0" compatLnSpc="1">
            <a:prstTxWarp prst="textNoShape">
              <a:avLst/>
            </a:prstTxWarp>
          </a:bodyPr>
          <a:lstStyle>
            <a:lvl1pPr>
              <a:defRPr sz="1300"/>
            </a:lvl1pPr>
          </a:lstStyle>
          <a:p>
            <a:endParaRPr lang="en-US" altLang="en-US" dirty="0"/>
          </a:p>
        </p:txBody>
      </p:sp>
      <p:sp>
        <p:nvSpPr>
          <p:cNvPr id="20483" name="Rectangle 3"/>
          <p:cNvSpPr>
            <a:spLocks noGrp="1" noChangeArrowheads="1"/>
          </p:cNvSpPr>
          <p:nvPr>
            <p:ph type="dt" idx="1"/>
          </p:nvPr>
        </p:nvSpPr>
        <p:spPr bwMode="auto">
          <a:xfrm>
            <a:off x="3852016"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61" tIns="48331" rIns="96661" bIns="48331" numCol="1" anchor="t" anchorCtr="0" compatLnSpc="1">
            <a:prstTxWarp prst="textNoShape">
              <a:avLst/>
            </a:prstTxWarp>
          </a:bodyPr>
          <a:lstStyle>
            <a:lvl1pPr algn="r">
              <a:defRPr sz="1300"/>
            </a:lvl1pPr>
          </a:lstStyle>
          <a:p>
            <a:endParaRPr lang="en-US" altLang="en-US" dirty="0"/>
          </a:p>
        </p:txBody>
      </p:sp>
      <p:sp>
        <p:nvSpPr>
          <p:cNvPr id="20484"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06357" y="4715153"/>
            <a:ext cx="4984962" cy="446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61" tIns="48331" rIns="96661" bIns="4833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6" name="Rectangle 6"/>
          <p:cNvSpPr>
            <a:spLocks noGrp="1" noChangeArrowheads="1"/>
          </p:cNvSpPr>
          <p:nvPr>
            <p:ph type="ftr" sz="quarter" idx="4"/>
          </p:nvPr>
        </p:nvSpPr>
        <p:spPr bwMode="auto">
          <a:xfrm>
            <a:off x="0"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61" tIns="48331" rIns="96661" bIns="48331" numCol="1" anchor="b" anchorCtr="0" compatLnSpc="1">
            <a:prstTxWarp prst="textNoShape">
              <a:avLst/>
            </a:prstTxWarp>
          </a:bodyPr>
          <a:lstStyle>
            <a:lvl1pPr>
              <a:defRPr sz="1300"/>
            </a:lvl1pPr>
          </a:lstStyle>
          <a:p>
            <a:endParaRPr lang="en-US" altLang="en-US" dirty="0"/>
          </a:p>
        </p:txBody>
      </p:sp>
      <p:sp>
        <p:nvSpPr>
          <p:cNvPr id="20487" name="Rectangle 7"/>
          <p:cNvSpPr>
            <a:spLocks noGrp="1" noChangeArrowheads="1"/>
          </p:cNvSpPr>
          <p:nvPr>
            <p:ph type="sldNum" sz="quarter" idx="5"/>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6661" tIns="48331" rIns="96661" bIns="48331" numCol="1" anchor="b" anchorCtr="0" compatLnSpc="1">
            <a:prstTxWarp prst="textNoShape">
              <a:avLst/>
            </a:prstTxWarp>
          </a:bodyPr>
          <a:lstStyle>
            <a:lvl1pPr algn="r">
              <a:defRPr sz="1300"/>
            </a:lvl1pPr>
          </a:lstStyle>
          <a:p>
            <a:fld id="{267346A0-69D3-47FB-B04C-9E2FAB4FC7AC}" type="slidenum">
              <a:rPr lang="en-US" altLang="en-US"/>
              <a:pPr/>
              <a:t>‹#›</a:t>
            </a:fld>
            <a:endParaRPr lang="en-US" altLang="en-US" dirty="0"/>
          </a:p>
        </p:txBody>
      </p:sp>
    </p:spTree>
    <p:extLst>
      <p:ext uri="{BB962C8B-B14F-4D97-AF65-F5344CB8AC3E}">
        <p14:creationId xmlns:p14="http://schemas.microsoft.com/office/powerpoint/2010/main" val="9154259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AB99B-CFF2-48A9-AA9A-B7ACEE00B124}" type="slidenum">
              <a:rPr lang="en-US" altLang="en-US"/>
              <a:pPr/>
              <a:t>1</a:t>
            </a:fld>
            <a:endParaRPr lang="en-US" altLang="en-US" dirty="0"/>
          </a:p>
        </p:txBody>
      </p:sp>
      <p:sp>
        <p:nvSpPr>
          <p:cNvPr id="21506" name="Rectangle 2050"/>
          <p:cNvSpPr>
            <a:spLocks noGrp="1" noRot="1" noChangeAspect="1" noChangeArrowheads="1" noTextEdit="1"/>
          </p:cNvSpPr>
          <p:nvPr>
            <p:ph type="sldImg"/>
          </p:nvPr>
        </p:nvSpPr>
        <p:spPr>
          <a:ln/>
        </p:spPr>
      </p:sp>
      <p:sp>
        <p:nvSpPr>
          <p:cNvPr id="21507" name="Rectangle 2051"/>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148686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Legal Metrology Act applies to measurable products and services, measurements in trade, health, safety and the environment and any measuring instrument used for a prescribed purpose.</a:t>
            </a:r>
          </a:p>
          <a:p>
            <a:r>
              <a:rPr lang="en-ZA" dirty="0" smtClean="0"/>
              <a:t>LM Act</a:t>
            </a:r>
            <a:r>
              <a:rPr lang="en-ZA" baseline="0" dirty="0" smtClean="0"/>
              <a:t> a</a:t>
            </a:r>
            <a:r>
              <a:rPr lang="en-ZA" dirty="0" smtClean="0"/>
              <a:t>ccented to by President on 16 May 2014</a:t>
            </a:r>
          </a:p>
          <a:p>
            <a:r>
              <a:rPr lang="en-ZA" dirty="0" smtClean="0"/>
              <a:t>Commenced on 1</a:t>
            </a:r>
            <a:r>
              <a:rPr lang="en-ZA" baseline="0" dirty="0" smtClean="0"/>
              <a:t> August 2014</a:t>
            </a:r>
          </a:p>
          <a:p>
            <a:r>
              <a:rPr lang="en-US" baseline="0" dirty="0" smtClean="0"/>
              <a:t>LM Regulations were published in 2018 to give effect to the LM Act</a:t>
            </a:r>
            <a:endParaRPr lang="en-ZA" baseline="0" dirty="0" smtClean="0"/>
          </a:p>
          <a:p>
            <a:r>
              <a:rPr lang="en-ZA" altLang="en-US" sz="2000" baseline="0" dirty="0" smtClean="0"/>
              <a:t>1</a:t>
            </a:r>
            <a:r>
              <a:rPr lang="en-ZA" altLang="en-US" sz="2000" baseline="30000" dirty="0" smtClean="0"/>
              <a:t>st</a:t>
            </a:r>
            <a:r>
              <a:rPr lang="en-ZA" altLang="en-US" sz="2000" baseline="0" dirty="0" smtClean="0"/>
              <a:t> LM Act- </a:t>
            </a:r>
            <a:r>
              <a:rPr lang="en-US" altLang="en-US" sz="2000" dirty="0" smtClean="0"/>
              <a:t>Weights and Measures Act, 1922 came into force 27</a:t>
            </a:r>
            <a:r>
              <a:rPr lang="en-US" altLang="en-US" sz="2000" baseline="30000" dirty="0" smtClean="0"/>
              <a:t>th</a:t>
            </a:r>
            <a:r>
              <a:rPr lang="en-US" altLang="en-US" sz="2000" dirty="0" smtClean="0"/>
              <a:t> April 1923</a:t>
            </a:r>
          </a:p>
          <a:p>
            <a:endParaRPr lang="en-ZA" dirty="0"/>
          </a:p>
        </p:txBody>
      </p:sp>
      <p:sp>
        <p:nvSpPr>
          <p:cNvPr id="4" name="Slide Number Placeholder 3"/>
          <p:cNvSpPr>
            <a:spLocks noGrp="1"/>
          </p:cNvSpPr>
          <p:nvPr>
            <p:ph type="sldNum" sz="quarter" idx="10"/>
          </p:nvPr>
        </p:nvSpPr>
        <p:spPr/>
        <p:txBody>
          <a:bodyPr/>
          <a:lstStyle/>
          <a:p>
            <a:fld id="{267346A0-69D3-47FB-B04C-9E2FAB4FC7AC}" type="slidenum">
              <a:rPr lang="en-US" altLang="en-US" smtClean="0">
                <a:solidFill>
                  <a:srgbClr val="000000"/>
                </a:solidFill>
              </a:rPr>
              <a:pPr/>
              <a:t>2</a:t>
            </a:fld>
            <a:endParaRPr lang="en-US" altLang="en-US" dirty="0">
              <a:solidFill>
                <a:srgbClr val="000000"/>
              </a:solidFill>
            </a:endParaRPr>
          </a:p>
        </p:txBody>
      </p:sp>
    </p:spTree>
    <p:extLst>
      <p:ext uri="{BB962C8B-B14F-4D97-AF65-F5344CB8AC3E}">
        <p14:creationId xmlns:p14="http://schemas.microsoft.com/office/powerpoint/2010/main" val="2163591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67346A0-69D3-47FB-B04C-9E2FAB4FC7AC}" type="slidenum">
              <a:rPr lang="en-US" altLang="en-US" smtClean="0"/>
              <a:pPr/>
              <a:t>3</a:t>
            </a:fld>
            <a:endParaRPr lang="en-US" altLang="en-US" dirty="0"/>
          </a:p>
        </p:txBody>
      </p:sp>
    </p:spTree>
    <p:extLst>
      <p:ext uri="{BB962C8B-B14F-4D97-AF65-F5344CB8AC3E}">
        <p14:creationId xmlns:p14="http://schemas.microsoft.com/office/powerpoint/2010/main" val="163480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67346A0-69D3-47FB-B04C-9E2FAB4FC7AC}" type="slidenum">
              <a:rPr lang="en-US" altLang="en-US" smtClean="0">
                <a:solidFill>
                  <a:srgbClr val="000000"/>
                </a:solidFill>
              </a:rPr>
              <a:pPr/>
              <a:t>4</a:t>
            </a:fld>
            <a:endParaRPr lang="en-US" altLang="en-US" dirty="0">
              <a:solidFill>
                <a:srgbClr val="000000"/>
              </a:solidFill>
            </a:endParaRPr>
          </a:p>
        </p:txBody>
      </p:sp>
    </p:spTree>
    <p:extLst>
      <p:ext uri="{BB962C8B-B14F-4D97-AF65-F5344CB8AC3E}">
        <p14:creationId xmlns:p14="http://schemas.microsoft.com/office/powerpoint/2010/main" val="175670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67346A0-69D3-47FB-B04C-9E2FAB4FC7AC}" type="slidenum">
              <a:rPr lang="en-US" altLang="en-US" smtClean="0"/>
              <a:pPr/>
              <a:t>13</a:t>
            </a:fld>
            <a:endParaRPr lang="en-US" altLang="en-US" dirty="0"/>
          </a:p>
        </p:txBody>
      </p:sp>
    </p:spTree>
    <p:extLst>
      <p:ext uri="{BB962C8B-B14F-4D97-AF65-F5344CB8AC3E}">
        <p14:creationId xmlns:p14="http://schemas.microsoft.com/office/powerpoint/2010/main" val="2398991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67346A0-69D3-47FB-B04C-9E2FAB4FC7AC}" type="slidenum">
              <a:rPr lang="en-US" altLang="en-US" smtClean="0"/>
              <a:pPr/>
              <a:t>14</a:t>
            </a:fld>
            <a:endParaRPr lang="en-US" altLang="en-US" dirty="0"/>
          </a:p>
        </p:txBody>
      </p:sp>
    </p:spTree>
    <p:extLst>
      <p:ext uri="{BB962C8B-B14F-4D97-AF65-F5344CB8AC3E}">
        <p14:creationId xmlns:p14="http://schemas.microsoft.com/office/powerpoint/2010/main" val="4025616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2226" name="Picture 1026" descr="NCRS-SLIDE-ins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7016750"/>
          </a:xfrm>
          <a:prstGeom prst="rect">
            <a:avLst/>
          </a:prstGeom>
          <a:noFill/>
          <a:extLst>
            <a:ext uri="{909E8E84-426E-40DD-AFC4-6F175D3DCCD1}">
              <a14:hiddenFill xmlns:a14="http://schemas.microsoft.com/office/drawing/2010/main">
                <a:solidFill>
                  <a:srgbClr val="FFFFFF"/>
                </a:solidFill>
              </a14:hiddenFill>
            </a:ext>
          </a:extLst>
        </p:spPr>
      </p:pic>
      <p:sp>
        <p:nvSpPr>
          <p:cNvPr id="52227" name="Rectangle 1027"/>
          <p:cNvSpPr>
            <a:spLocks noGrp="1" noChangeArrowheads="1"/>
          </p:cNvSpPr>
          <p:nvPr>
            <p:ph type="ctrTitle"/>
          </p:nvPr>
        </p:nvSpPr>
        <p:spPr>
          <a:xfrm>
            <a:off x="742950" y="2130425"/>
            <a:ext cx="8420100" cy="1470025"/>
          </a:xfrm>
        </p:spPr>
        <p:txBody>
          <a:bodyPr/>
          <a:lstStyle>
            <a:lvl1pPr>
              <a:defRPr/>
            </a:lvl1pPr>
          </a:lstStyle>
          <a:p>
            <a:pPr lvl="0"/>
            <a:r>
              <a:rPr lang="en-GB" altLang="en-US" noProof="0" smtClean="0"/>
              <a:t>Click to edit Master title style</a:t>
            </a:r>
          </a:p>
        </p:txBody>
      </p:sp>
      <p:sp>
        <p:nvSpPr>
          <p:cNvPr id="52228" name="Rectangle 1028"/>
          <p:cNvSpPr>
            <a:spLocks noGrp="1" noChangeArrowheads="1"/>
          </p:cNvSpPr>
          <p:nvPr>
            <p:ph type="subTitle" idx="1"/>
          </p:nvPr>
        </p:nvSpPr>
        <p:spPr>
          <a:xfrm>
            <a:off x="1485900" y="3886200"/>
            <a:ext cx="6934200" cy="1752600"/>
          </a:xfrm>
        </p:spPr>
        <p:txBody>
          <a:bodyPr/>
          <a:lstStyle>
            <a:lvl1pPr marL="0" indent="0" algn="ctr">
              <a:buFontTx/>
              <a:buNone/>
              <a:defRPr/>
            </a:lvl1pPr>
          </a:lstStyle>
          <a:p>
            <a:pPr lvl="0"/>
            <a:r>
              <a:rPr lang="en-GB" altLang="en-US" noProof="0" smtClean="0"/>
              <a:t>Click to edit Master subtitle style</a:t>
            </a:r>
          </a:p>
        </p:txBody>
      </p:sp>
      <p:sp>
        <p:nvSpPr>
          <p:cNvPr id="52229" name="Rectangle 1029"/>
          <p:cNvSpPr>
            <a:spLocks noGrp="1" noChangeArrowheads="1"/>
          </p:cNvSpPr>
          <p:nvPr>
            <p:ph type="dt" sz="half" idx="2"/>
          </p:nvPr>
        </p:nvSpPr>
        <p:spPr>
          <a:xfrm>
            <a:off x="495300" y="6245225"/>
            <a:ext cx="2311400" cy="476250"/>
          </a:xfrm>
        </p:spPr>
        <p:txBody>
          <a:bodyPr/>
          <a:lstStyle>
            <a:lvl1pPr>
              <a:defRPr/>
            </a:lvl1pPr>
          </a:lstStyle>
          <a:p>
            <a:endParaRPr lang="en-US" altLang="en-US" dirty="0"/>
          </a:p>
        </p:txBody>
      </p:sp>
      <p:sp>
        <p:nvSpPr>
          <p:cNvPr id="52230" name="Rectangle 1030"/>
          <p:cNvSpPr>
            <a:spLocks noGrp="1" noChangeArrowheads="1"/>
          </p:cNvSpPr>
          <p:nvPr>
            <p:ph type="ftr" sz="quarter" idx="3"/>
          </p:nvPr>
        </p:nvSpPr>
        <p:spPr>
          <a:xfrm>
            <a:off x="3384550" y="6245225"/>
            <a:ext cx="3136900" cy="476250"/>
          </a:xfrm>
        </p:spPr>
        <p:txBody>
          <a:bodyPr/>
          <a:lstStyle>
            <a:lvl1pPr>
              <a:defRPr/>
            </a:lvl1pPr>
          </a:lstStyle>
          <a:p>
            <a:endParaRPr lang="en-US" altLang="en-US" dirty="0"/>
          </a:p>
        </p:txBody>
      </p:sp>
      <p:sp>
        <p:nvSpPr>
          <p:cNvPr id="52231" name="Rectangle 1031"/>
          <p:cNvSpPr>
            <a:spLocks noGrp="1" noChangeArrowheads="1"/>
          </p:cNvSpPr>
          <p:nvPr>
            <p:ph type="sldNum" sz="quarter" idx="4"/>
          </p:nvPr>
        </p:nvSpPr>
        <p:spPr>
          <a:xfrm>
            <a:off x="7099300" y="6245225"/>
            <a:ext cx="2311400" cy="476250"/>
          </a:xfrm>
        </p:spPr>
        <p:txBody>
          <a:bodyPr/>
          <a:lstStyle>
            <a:lvl1pPr>
              <a:defRPr/>
            </a:lvl1pPr>
          </a:lstStyle>
          <a:p>
            <a:fld id="{86D4B994-A6F4-4C80-BF90-91F02E132B62}" type="slidenum">
              <a:rPr lang="en-US" altLang="en-US"/>
              <a:pPr/>
              <a:t>‹#›</a:t>
            </a:fld>
            <a:endParaRPr lang="en-US" altLang="en-US" dirty="0"/>
          </a:p>
        </p:txBody>
      </p:sp>
      <p:pic>
        <p:nvPicPr>
          <p:cNvPr id="52232" name="Picture 1032" descr="NCRS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70638"/>
            <a:ext cx="2305050" cy="487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0A12EEB-BBBD-4094-9A19-D876BF39FE4B}" type="slidenum">
              <a:rPr lang="en-US" altLang="en-US"/>
              <a:pPr/>
              <a:t>‹#›</a:t>
            </a:fld>
            <a:endParaRPr lang="en-US" altLang="en-US" dirty="0"/>
          </a:p>
        </p:txBody>
      </p:sp>
    </p:spTree>
    <p:extLst>
      <p:ext uri="{BB962C8B-B14F-4D97-AF65-F5344CB8AC3E}">
        <p14:creationId xmlns:p14="http://schemas.microsoft.com/office/powerpoint/2010/main" val="125235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228600"/>
            <a:ext cx="2105025" cy="53340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42950" y="228600"/>
            <a:ext cx="6162675"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8452879C-B42D-4269-9E6A-0D3D2F97AB6E}" type="slidenum">
              <a:rPr lang="en-US" altLang="en-US"/>
              <a:pPr/>
              <a:t>‹#›</a:t>
            </a:fld>
            <a:endParaRPr lang="en-US" altLang="en-US" dirty="0"/>
          </a:p>
        </p:txBody>
      </p:sp>
    </p:spTree>
    <p:extLst>
      <p:ext uri="{BB962C8B-B14F-4D97-AF65-F5344CB8AC3E}">
        <p14:creationId xmlns:p14="http://schemas.microsoft.com/office/powerpoint/2010/main" val="2199533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4146" name="Picture 2" descr="NCRS-SLIDE-ins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7016750"/>
          </a:xfrm>
          <a:prstGeom prst="rect">
            <a:avLst/>
          </a:prstGeom>
          <a:noFill/>
          <a:extLst>
            <a:ext uri="{909E8E84-426E-40DD-AFC4-6F175D3DCCD1}">
              <a14:hiddenFill xmlns:a14="http://schemas.microsoft.com/office/drawing/2010/main">
                <a:solidFill>
                  <a:srgbClr val="FFFFFF"/>
                </a:solidFill>
              </a14:hiddenFill>
            </a:ext>
          </a:extLst>
        </p:spPr>
      </p:pic>
      <p:sp>
        <p:nvSpPr>
          <p:cNvPr id="134147" name="Rectangle 3"/>
          <p:cNvSpPr>
            <a:spLocks noGrp="1" noChangeArrowheads="1"/>
          </p:cNvSpPr>
          <p:nvPr>
            <p:ph type="ctrTitle"/>
          </p:nvPr>
        </p:nvSpPr>
        <p:spPr>
          <a:xfrm>
            <a:off x="742950" y="2130425"/>
            <a:ext cx="8420100" cy="1470025"/>
          </a:xfrm>
        </p:spPr>
        <p:txBody>
          <a:bodyPr/>
          <a:lstStyle>
            <a:lvl1pPr>
              <a:defRPr/>
            </a:lvl1pPr>
          </a:lstStyle>
          <a:p>
            <a:pPr lvl="0"/>
            <a:r>
              <a:rPr lang="en-GB" altLang="en-US" noProof="0" smtClean="0"/>
              <a:t>Click to edit Master title style</a:t>
            </a:r>
          </a:p>
        </p:txBody>
      </p:sp>
      <p:sp>
        <p:nvSpPr>
          <p:cNvPr id="134148" name="Rectangle 4"/>
          <p:cNvSpPr>
            <a:spLocks noGrp="1" noChangeArrowheads="1"/>
          </p:cNvSpPr>
          <p:nvPr>
            <p:ph type="subTitle" idx="1"/>
          </p:nvPr>
        </p:nvSpPr>
        <p:spPr>
          <a:xfrm>
            <a:off x="1485900" y="3886200"/>
            <a:ext cx="6934200" cy="1752600"/>
          </a:xfrm>
        </p:spPr>
        <p:txBody>
          <a:bodyPr/>
          <a:lstStyle>
            <a:lvl1pPr marL="0" indent="0" algn="ctr">
              <a:buFontTx/>
              <a:buNone/>
              <a:defRPr/>
            </a:lvl1pPr>
          </a:lstStyle>
          <a:p>
            <a:pPr lvl="0"/>
            <a:r>
              <a:rPr lang="en-GB" altLang="en-US" noProof="0" smtClean="0"/>
              <a:t>Click to edit Master subtitle style</a:t>
            </a:r>
          </a:p>
        </p:txBody>
      </p:sp>
      <p:sp>
        <p:nvSpPr>
          <p:cNvPr id="134149" name="Rectangle 5"/>
          <p:cNvSpPr>
            <a:spLocks noGrp="1" noChangeArrowheads="1"/>
          </p:cNvSpPr>
          <p:nvPr>
            <p:ph type="dt" sz="half" idx="2"/>
          </p:nvPr>
        </p:nvSpPr>
        <p:spPr>
          <a:xfrm>
            <a:off x="495300" y="6245225"/>
            <a:ext cx="2311400" cy="476250"/>
          </a:xfrm>
        </p:spPr>
        <p:txBody>
          <a:bodyPr/>
          <a:lstStyle>
            <a:lvl1pPr>
              <a:defRPr/>
            </a:lvl1pPr>
          </a:lstStyle>
          <a:p>
            <a:endParaRPr lang="en-US" altLang="en-US" dirty="0"/>
          </a:p>
        </p:txBody>
      </p:sp>
      <p:sp>
        <p:nvSpPr>
          <p:cNvPr id="134150" name="Rectangle 6"/>
          <p:cNvSpPr>
            <a:spLocks noGrp="1" noChangeArrowheads="1"/>
          </p:cNvSpPr>
          <p:nvPr>
            <p:ph type="ftr" sz="quarter" idx="3"/>
          </p:nvPr>
        </p:nvSpPr>
        <p:spPr>
          <a:xfrm>
            <a:off x="3384550" y="6245225"/>
            <a:ext cx="3136900" cy="476250"/>
          </a:xfrm>
        </p:spPr>
        <p:txBody>
          <a:bodyPr/>
          <a:lstStyle>
            <a:lvl1pPr>
              <a:defRPr/>
            </a:lvl1pPr>
          </a:lstStyle>
          <a:p>
            <a:endParaRPr lang="en-US" altLang="en-US" dirty="0"/>
          </a:p>
        </p:txBody>
      </p:sp>
      <p:sp>
        <p:nvSpPr>
          <p:cNvPr id="134151" name="Rectangle 7"/>
          <p:cNvSpPr>
            <a:spLocks noGrp="1" noChangeArrowheads="1"/>
          </p:cNvSpPr>
          <p:nvPr>
            <p:ph type="sldNum" sz="quarter" idx="4"/>
          </p:nvPr>
        </p:nvSpPr>
        <p:spPr>
          <a:xfrm>
            <a:off x="7099300" y="6245225"/>
            <a:ext cx="2311400" cy="476250"/>
          </a:xfrm>
        </p:spPr>
        <p:txBody>
          <a:bodyPr/>
          <a:lstStyle>
            <a:lvl1pPr>
              <a:defRPr/>
            </a:lvl1pPr>
          </a:lstStyle>
          <a:p>
            <a:fld id="{73746C09-7249-48C9-BA28-5E6A15484AD7}" type="slidenum">
              <a:rPr lang="en-US" altLang="en-US"/>
              <a:pPr/>
              <a:t>‹#›</a:t>
            </a:fld>
            <a:endParaRPr lang="en-US" altLang="en-US" dirty="0"/>
          </a:p>
        </p:txBody>
      </p:sp>
      <p:pic>
        <p:nvPicPr>
          <p:cNvPr id="134152" name="Picture 8" descr="NCRS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70638"/>
            <a:ext cx="2305050" cy="487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502B299-EC66-48B3-91B9-2FE664500268}" type="slidenum">
              <a:rPr lang="en-US" altLang="en-US"/>
              <a:pPr/>
              <a:t>‹#›</a:t>
            </a:fld>
            <a:endParaRPr lang="en-US" altLang="en-US" dirty="0"/>
          </a:p>
        </p:txBody>
      </p:sp>
    </p:spTree>
    <p:extLst>
      <p:ext uri="{BB962C8B-B14F-4D97-AF65-F5344CB8AC3E}">
        <p14:creationId xmlns:p14="http://schemas.microsoft.com/office/powerpoint/2010/main" val="749009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275" y="1709738"/>
            <a:ext cx="8543925"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089DCEE-CEE3-4FAE-AA89-F0ACD94EDD42}" type="slidenum">
              <a:rPr lang="en-US" altLang="en-US"/>
              <a:pPr/>
              <a:t>‹#›</a:t>
            </a:fld>
            <a:endParaRPr lang="en-US" altLang="en-US" dirty="0"/>
          </a:p>
        </p:txBody>
      </p:sp>
    </p:spTree>
    <p:extLst>
      <p:ext uri="{BB962C8B-B14F-4D97-AF65-F5344CB8AC3E}">
        <p14:creationId xmlns:p14="http://schemas.microsoft.com/office/powerpoint/2010/main" val="735164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742950" y="1447800"/>
            <a:ext cx="41338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29200" y="1447800"/>
            <a:ext cx="41338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222849A2-55EF-4D8A-8794-98AE4CB55F95}" type="slidenum">
              <a:rPr lang="en-US" altLang="en-US"/>
              <a:pPr/>
              <a:t>‹#›</a:t>
            </a:fld>
            <a:endParaRPr lang="en-US" altLang="en-US" dirty="0"/>
          </a:p>
        </p:txBody>
      </p:sp>
    </p:spTree>
    <p:extLst>
      <p:ext uri="{BB962C8B-B14F-4D97-AF65-F5344CB8AC3E}">
        <p14:creationId xmlns:p14="http://schemas.microsoft.com/office/powerpoint/2010/main" val="2659296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625" y="365125"/>
            <a:ext cx="8543925"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625" y="2505075"/>
            <a:ext cx="41910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6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24E2CC39-B3E2-4C2D-BB02-ABEB571A081D}" type="slidenum">
              <a:rPr lang="en-US" altLang="en-US"/>
              <a:pPr/>
              <a:t>‹#›</a:t>
            </a:fld>
            <a:endParaRPr lang="en-US" altLang="en-US" dirty="0"/>
          </a:p>
        </p:txBody>
      </p:sp>
    </p:spTree>
    <p:extLst>
      <p:ext uri="{BB962C8B-B14F-4D97-AF65-F5344CB8AC3E}">
        <p14:creationId xmlns:p14="http://schemas.microsoft.com/office/powerpoint/2010/main" val="1757112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D340A3C0-2D23-4C55-98D9-3C84A5FE1C4B}" type="slidenum">
              <a:rPr lang="en-US" altLang="en-US"/>
              <a:pPr/>
              <a:t>‹#›</a:t>
            </a:fld>
            <a:endParaRPr lang="en-US" altLang="en-US" dirty="0"/>
          </a:p>
        </p:txBody>
      </p:sp>
    </p:spTree>
    <p:extLst>
      <p:ext uri="{BB962C8B-B14F-4D97-AF65-F5344CB8AC3E}">
        <p14:creationId xmlns:p14="http://schemas.microsoft.com/office/powerpoint/2010/main" val="522180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E0CFD28C-A92B-4A12-B7BA-AACAEF91EFD5}" type="slidenum">
              <a:rPr lang="en-US" altLang="en-US"/>
              <a:pPr/>
              <a:t>‹#›</a:t>
            </a:fld>
            <a:endParaRPr lang="en-US" altLang="en-US" dirty="0"/>
          </a:p>
        </p:txBody>
      </p:sp>
    </p:spTree>
    <p:extLst>
      <p:ext uri="{BB962C8B-B14F-4D97-AF65-F5344CB8AC3E}">
        <p14:creationId xmlns:p14="http://schemas.microsoft.com/office/powerpoint/2010/main" val="2063595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1C700CA5-DC8A-4D3F-965D-50765DF9B00F}" type="slidenum">
              <a:rPr lang="en-US" altLang="en-US"/>
              <a:pPr/>
              <a:t>‹#›</a:t>
            </a:fld>
            <a:endParaRPr lang="en-US" altLang="en-US" dirty="0"/>
          </a:p>
        </p:txBody>
      </p:sp>
    </p:spTree>
    <p:extLst>
      <p:ext uri="{BB962C8B-B14F-4D97-AF65-F5344CB8AC3E}">
        <p14:creationId xmlns:p14="http://schemas.microsoft.com/office/powerpoint/2010/main" val="72783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BF32766-60C9-4BAC-9EFC-FDF3BF48D01F}" type="slidenum">
              <a:rPr lang="en-US" altLang="en-US"/>
              <a:pPr/>
              <a:t>‹#›</a:t>
            </a:fld>
            <a:endParaRPr lang="en-US" altLang="en-US" dirty="0"/>
          </a:p>
        </p:txBody>
      </p:sp>
    </p:spTree>
    <p:extLst>
      <p:ext uri="{BB962C8B-B14F-4D97-AF65-F5344CB8AC3E}">
        <p14:creationId xmlns:p14="http://schemas.microsoft.com/office/powerpoint/2010/main" val="2751284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46B458F9-69B5-41B9-9311-2368AD2ED226}" type="slidenum">
              <a:rPr lang="en-US" altLang="en-US"/>
              <a:pPr/>
              <a:t>‹#›</a:t>
            </a:fld>
            <a:endParaRPr lang="en-US" altLang="en-US" dirty="0"/>
          </a:p>
        </p:txBody>
      </p:sp>
    </p:spTree>
    <p:extLst>
      <p:ext uri="{BB962C8B-B14F-4D97-AF65-F5344CB8AC3E}">
        <p14:creationId xmlns:p14="http://schemas.microsoft.com/office/powerpoint/2010/main" val="3560704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4BC5577-A588-4218-8991-DA933FBB1840}" type="slidenum">
              <a:rPr lang="en-US" altLang="en-US"/>
              <a:pPr/>
              <a:t>‹#›</a:t>
            </a:fld>
            <a:endParaRPr lang="en-US" altLang="en-US" dirty="0"/>
          </a:p>
        </p:txBody>
      </p:sp>
    </p:spTree>
    <p:extLst>
      <p:ext uri="{BB962C8B-B14F-4D97-AF65-F5344CB8AC3E}">
        <p14:creationId xmlns:p14="http://schemas.microsoft.com/office/powerpoint/2010/main" val="2326415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228600"/>
            <a:ext cx="2105025" cy="53340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742950" y="228600"/>
            <a:ext cx="6162675"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1FBCA5DD-3A7E-4280-8099-393CEC736B4A}" type="slidenum">
              <a:rPr lang="en-US" altLang="en-US"/>
              <a:pPr/>
              <a:t>‹#›</a:t>
            </a:fld>
            <a:endParaRPr lang="en-US" altLang="en-US" dirty="0"/>
          </a:p>
        </p:txBody>
      </p:sp>
    </p:spTree>
    <p:extLst>
      <p:ext uri="{BB962C8B-B14F-4D97-AF65-F5344CB8AC3E}">
        <p14:creationId xmlns:p14="http://schemas.microsoft.com/office/powerpoint/2010/main" val="2164276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CRS-SLIDE-in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906000" cy="70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NCR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369994"/>
            <a:ext cx="2305466" cy="48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ctrTitle"/>
          </p:nvPr>
        </p:nvSpPr>
        <p:spPr>
          <a:xfrm>
            <a:off x="742950" y="2130488"/>
            <a:ext cx="8420100" cy="1470025"/>
          </a:xfrm>
        </p:spPr>
        <p:txBody>
          <a:bodyPr/>
          <a:lstStyle>
            <a:lvl1pPr>
              <a:defRPr/>
            </a:lvl1pPr>
          </a:lstStyle>
          <a:p>
            <a:pPr lvl="0"/>
            <a:r>
              <a:rPr lang="en-GB" noProof="0" smtClean="0"/>
              <a:t>Click to edit Master title style</a:t>
            </a:r>
          </a:p>
        </p:txBody>
      </p:sp>
      <p:sp>
        <p:nvSpPr>
          <p:cNvPr id="52228" name="Rectangle 4"/>
          <p:cNvSpPr>
            <a:spLocks noGrp="1" noChangeArrowheads="1"/>
          </p:cNvSpPr>
          <p:nvPr>
            <p:ph type="subTitle" idx="1"/>
          </p:nvPr>
        </p:nvSpPr>
        <p:spPr>
          <a:xfrm>
            <a:off x="1485906" y="3886200"/>
            <a:ext cx="6934200" cy="1752600"/>
          </a:xfrm>
        </p:spPr>
        <p:txBody>
          <a:bodyPr/>
          <a:lstStyle>
            <a:lvl1pPr marL="0" indent="0" algn="ctr">
              <a:buFontTx/>
              <a:buNone/>
              <a:defRPr/>
            </a:lvl1pPr>
          </a:lstStyle>
          <a:p>
            <a:pPr lvl="0"/>
            <a:r>
              <a:rPr lang="en-GB" noProof="0" smtClean="0"/>
              <a:t>Click to edit Master subtitle style</a:t>
            </a:r>
          </a:p>
        </p:txBody>
      </p:sp>
      <p:sp>
        <p:nvSpPr>
          <p:cNvPr id="6" name="Date Placeholder 5"/>
          <p:cNvSpPr>
            <a:spLocks noGrp="1" noChangeArrowheads="1"/>
          </p:cNvSpPr>
          <p:nvPr>
            <p:ph type="dt" sz="half" idx="10"/>
          </p:nvPr>
        </p:nvSpPr>
        <p:spPr>
          <a:xfrm>
            <a:off x="495816" y="6244754"/>
            <a:ext cx="2311350" cy="476490"/>
          </a:xfrm>
        </p:spPr>
        <p:txBody>
          <a:bodyPr/>
          <a:lstStyle>
            <a:lvl1pPr eaLnBrk="1" hangingPunct="1">
              <a:defRPr b="1"/>
            </a:lvl1pPr>
          </a:lstStyle>
          <a:p>
            <a:pPr>
              <a:defRPr/>
            </a:pPr>
            <a:endParaRPr lang="en-US"/>
          </a:p>
        </p:txBody>
      </p:sp>
      <p:sp>
        <p:nvSpPr>
          <p:cNvPr id="7" name="Footer Placeholder 6"/>
          <p:cNvSpPr>
            <a:spLocks noGrp="1" noChangeArrowheads="1"/>
          </p:cNvSpPr>
          <p:nvPr>
            <p:ph type="ftr" sz="quarter" idx="11"/>
          </p:nvPr>
        </p:nvSpPr>
        <p:spPr>
          <a:xfrm>
            <a:off x="3383900" y="6244754"/>
            <a:ext cx="3138200" cy="476490"/>
          </a:xfrm>
        </p:spPr>
        <p:txBody>
          <a:bodyPr/>
          <a:lstStyle>
            <a:lvl1pPr eaLnBrk="1" hangingPunct="1">
              <a:defRPr b="1"/>
            </a:lvl1pPr>
          </a:lstStyle>
          <a:p>
            <a:pPr>
              <a:defRPr/>
            </a:pPr>
            <a:endParaRPr lang="en-US"/>
          </a:p>
        </p:txBody>
      </p:sp>
      <p:sp>
        <p:nvSpPr>
          <p:cNvPr id="8" name="Slide Number Placeholder 7"/>
          <p:cNvSpPr>
            <a:spLocks noGrp="1" noChangeArrowheads="1"/>
          </p:cNvSpPr>
          <p:nvPr>
            <p:ph type="sldNum" sz="quarter" idx="12"/>
          </p:nvPr>
        </p:nvSpPr>
        <p:spPr>
          <a:xfrm>
            <a:off x="7098834" y="6244754"/>
            <a:ext cx="2311350" cy="476490"/>
          </a:xfrm>
        </p:spPr>
        <p:txBody>
          <a:bodyPr/>
          <a:lstStyle>
            <a:lvl1pPr eaLnBrk="1" hangingPunct="1">
              <a:defRPr b="1"/>
            </a:lvl1pPr>
          </a:lstStyle>
          <a:p>
            <a:pPr>
              <a:defRPr/>
            </a:pPr>
            <a:fld id="{8C116852-CD79-4E4B-A41C-8ABF2EA65E86}" type="slidenum">
              <a:rPr lang="en-US" altLang="en-US"/>
              <a:pPr>
                <a:defRPr/>
              </a:pPr>
              <a:t>‹#›</a:t>
            </a:fld>
            <a:endParaRPr lang="en-US" altLang="en-US" dirty="0"/>
          </a:p>
        </p:txBody>
      </p:sp>
    </p:spTree>
    <p:extLst>
      <p:ext uri="{BB962C8B-B14F-4D97-AF65-F5344CB8AC3E}">
        <p14:creationId xmlns:p14="http://schemas.microsoft.com/office/powerpoint/2010/main" val="2519634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b="1"/>
            </a:lvl1pPr>
          </a:lstStyle>
          <a:p>
            <a:pPr>
              <a:defRPr/>
            </a:pPr>
            <a:fld id="{C9E814E0-6518-4343-86DD-379B306C65F3}" type="slidenum">
              <a:rPr lang="en-US" altLang="en-US"/>
              <a:pPr>
                <a:defRPr/>
              </a:pPr>
              <a:t>‹#›</a:t>
            </a:fld>
            <a:endParaRPr lang="en-US" altLang="en-US" dirty="0"/>
          </a:p>
        </p:txBody>
      </p:sp>
    </p:spTree>
    <p:extLst>
      <p:ext uri="{BB962C8B-B14F-4D97-AF65-F5344CB8AC3E}">
        <p14:creationId xmlns:p14="http://schemas.microsoft.com/office/powerpoint/2010/main" val="2298698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1"/>
            <a:ext cx="8420100" cy="1362075"/>
          </a:xfrm>
        </p:spPr>
        <p:txBody>
          <a:bodyPr anchor="t"/>
          <a:lstStyle>
            <a:lvl1pPr algn="l">
              <a:defRPr sz="399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76"/>
            <a:ext cx="8420100" cy="1500187"/>
          </a:xfrm>
        </p:spPr>
        <p:txBody>
          <a:bodyPr anchor="b"/>
          <a:lstStyle>
            <a:lvl1pPr marL="0" indent="0">
              <a:buNone/>
              <a:defRPr sz="1995"/>
            </a:lvl1pPr>
            <a:lvl2pPr marL="450555" indent="0">
              <a:buNone/>
              <a:defRPr sz="1814"/>
            </a:lvl2pPr>
            <a:lvl3pPr marL="901112" indent="0">
              <a:buNone/>
              <a:defRPr sz="1542"/>
            </a:lvl3pPr>
            <a:lvl4pPr marL="1351665" indent="0">
              <a:buNone/>
              <a:defRPr sz="1360"/>
            </a:lvl4pPr>
            <a:lvl5pPr marL="1802202" indent="0">
              <a:buNone/>
              <a:defRPr sz="1360"/>
            </a:lvl5pPr>
            <a:lvl6pPr marL="2252742" indent="0">
              <a:buNone/>
              <a:defRPr sz="1360"/>
            </a:lvl6pPr>
            <a:lvl7pPr marL="2703335" indent="0">
              <a:buNone/>
              <a:defRPr sz="1360"/>
            </a:lvl7pPr>
            <a:lvl8pPr marL="3153850" indent="0">
              <a:buNone/>
              <a:defRPr sz="1360"/>
            </a:lvl8pPr>
            <a:lvl9pPr marL="3604409" indent="0">
              <a:buNone/>
              <a:defRPr sz="136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b="1"/>
            </a:lvl1pPr>
          </a:lstStyle>
          <a:p>
            <a:pPr>
              <a:defRPr/>
            </a:pPr>
            <a:fld id="{72F7EE29-3481-43D4-98CA-8327589B7B7E}" type="slidenum">
              <a:rPr lang="en-US" altLang="en-US"/>
              <a:pPr>
                <a:defRPr/>
              </a:pPr>
              <a:t>‹#›</a:t>
            </a:fld>
            <a:endParaRPr lang="en-US" altLang="en-US" dirty="0"/>
          </a:p>
        </p:txBody>
      </p:sp>
    </p:spTree>
    <p:extLst>
      <p:ext uri="{BB962C8B-B14F-4D97-AF65-F5344CB8AC3E}">
        <p14:creationId xmlns:p14="http://schemas.microsoft.com/office/powerpoint/2010/main" val="4157651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3" y="1447800"/>
            <a:ext cx="4133850" cy="4114800"/>
          </a:xfrm>
        </p:spPr>
        <p:txBody>
          <a:bodyPr/>
          <a:lstStyle>
            <a:lvl1pPr>
              <a:defRPr sz="2720"/>
            </a:lvl1pPr>
            <a:lvl2pPr>
              <a:defRPr sz="2358"/>
            </a:lvl2pPr>
            <a:lvl3pPr>
              <a:defRPr sz="1995"/>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447800"/>
            <a:ext cx="4133850" cy="4114800"/>
          </a:xfrm>
        </p:spPr>
        <p:txBody>
          <a:bodyPr/>
          <a:lstStyle>
            <a:lvl1pPr>
              <a:defRPr sz="2720"/>
            </a:lvl1pPr>
            <a:lvl2pPr>
              <a:defRPr sz="2358"/>
            </a:lvl2pPr>
            <a:lvl3pPr>
              <a:defRPr sz="1995"/>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hangingPunct="1">
              <a:defRPr b="1"/>
            </a:lvl1pPr>
          </a:lstStyle>
          <a:p>
            <a:pPr>
              <a:defRPr/>
            </a:pPr>
            <a:endParaRPr lang="en-US"/>
          </a:p>
        </p:txBody>
      </p:sp>
      <p:sp>
        <p:nvSpPr>
          <p:cNvPr id="6" name="Footer Placeholder 5"/>
          <p:cNvSpPr>
            <a:spLocks noGrp="1" noChangeArrowheads="1"/>
          </p:cNvSpPr>
          <p:nvPr>
            <p:ph type="ftr" sz="quarter" idx="11"/>
          </p:nvPr>
        </p:nvSpPr>
        <p:spPr/>
        <p:txBody>
          <a:bodyPr/>
          <a:lstStyle>
            <a:lvl1pPr eaLnBrk="1" hangingPunct="1">
              <a:defRPr b="1"/>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b="1"/>
            </a:lvl1pPr>
          </a:lstStyle>
          <a:p>
            <a:pPr>
              <a:defRPr/>
            </a:pPr>
            <a:fld id="{44C539FB-4685-49C0-9212-CCA3CBAB6D6D}" type="slidenum">
              <a:rPr lang="en-US" altLang="en-US"/>
              <a:pPr>
                <a:defRPr/>
              </a:pPr>
              <a:t>‹#›</a:t>
            </a:fld>
            <a:endParaRPr lang="en-US" altLang="en-US" dirty="0"/>
          </a:p>
        </p:txBody>
      </p:sp>
    </p:spTree>
    <p:extLst>
      <p:ext uri="{BB962C8B-B14F-4D97-AF65-F5344CB8AC3E}">
        <p14:creationId xmlns:p14="http://schemas.microsoft.com/office/powerpoint/2010/main" val="2243740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1"/>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4" y="1535116"/>
            <a:ext cx="4376738" cy="639762"/>
          </a:xfrm>
        </p:spPr>
        <p:txBody>
          <a:bodyPr anchor="b"/>
          <a:lstStyle>
            <a:lvl1pPr marL="0" indent="0">
              <a:buNone/>
              <a:defRPr sz="2358" b="1"/>
            </a:lvl1pPr>
            <a:lvl2pPr marL="450555" indent="0">
              <a:buNone/>
              <a:defRPr sz="1995" b="1"/>
            </a:lvl2pPr>
            <a:lvl3pPr marL="901112" indent="0">
              <a:buNone/>
              <a:defRPr sz="1814" b="1"/>
            </a:lvl3pPr>
            <a:lvl4pPr marL="1351665" indent="0">
              <a:buNone/>
              <a:defRPr sz="1542" b="1"/>
            </a:lvl4pPr>
            <a:lvl5pPr marL="1802202" indent="0">
              <a:buNone/>
              <a:defRPr sz="1542" b="1"/>
            </a:lvl5pPr>
            <a:lvl6pPr marL="2252742" indent="0">
              <a:buNone/>
              <a:defRPr sz="1542" b="1"/>
            </a:lvl6pPr>
            <a:lvl7pPr marL="2703335" indent="0">
              <a:buNone/>
              <a:defRPr sz="1542" b="1"/>
            </a:lvl7pPr>
            <a:lvl8pPr marL="3153850" indent="0">
              <a:buNone/>
              <a:defRPr sz="1542" b="1"/>
            </a:lvl8pPr>
            <a:lvl9pPr marL="3604409" indent="0">
              <a:buNone/>
              <a:defRPr sz="1542" b="1"/>
            </a:lvl9pPr>
          </a:lstStyle>
          <a:p>
            <a:pPr lvl="0"/>
            <a:r>
              <a:rPr lang="en-US" smtClean="0"/>
              <a:t>Click to edit Master text styles</a:t>
            </a:r>
          </a:p>
        </p:txBody>
      </p:sp>
      <p:sp>
        <p:nvSpPr>
          <p:cNvPr id="4" name="Content Placeholder 3"/>
          <p:cNvSpPr>
            <a:spLocks noGrp="1"/>
          </p:cNvSpPr>
          <p:nvPr>
            <p:ph sz="half" idx="2"/>
          </p:nvPr>
        </p:nvSpPr>
        <p:spPr>
          <a:xfrm>
            <a:off x="495304" y="2174879"/>
            <a:ext cx="4376738" cy="3951288"/>
          </a:xfrm>
        </p:spPr>
        <p:txBody>
          <a:bodyPr/>
          <a:lstStyle>
            <a:lvl1pPr>
              <a:defRPr sz="2358"/>
            </a:lvl1pPr>
            <a:lvl2pPr>
              <a:defRPr sz="1995"/>
            </a:lvl2pPr>
            <a:lvl3pPr>
              <a:defRPr sz="1814"/>
            </a:lvl3pPr>
            <a:lvl4pPr>
              <a:defRPr sz="1542"/>
            </a:lvl4pPr>
            <a:lvl5pPr>
              <a:defRPr sz="1542"/>
            </a:lvl5pPr>
            <a:lvl6pPr>
              <a:defRPr sz="1542"/>
            </a:lvl6pPr>
            <a:lvl7pPr>
              <a:defRPr sz="1542"/>
            </a:lvl7pPr>
            <a:lvl8pPr>
              <a:defRPr sz="1542"/>
            </a:lvl8pPr>
            <a:lvl9pPr>
              <a:defRPr sz="154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38" y="1535116"/>
            <a:ext cx="4378325" cy="639762"/>
          </a:xfrm>
        </p:spPr>
        <p:txBody>
          <a:bodyPr anchor="b"/>
          <a:lstStyle>
            <a:lvl1pPr marL="0" indent="0">
              <a:buNone/>
              <a:defRPr sz="2358" b="1"/>
            </a:lvl1pPr>
            <a:lvl2pPr marL="450555" indent="0">
              <a:buNone/>
              <a:defRPr sz="1995" b="1"/>
            </a:lvl2pPr>
            <a:lvl3pPr marL="901112" indent="0">
              <a:buNone/>
              <a:defRPr sz="1814" b="1"/>
            </a:lvl3pPr>
            <a:lvl4pPr marL="1351665" indent="0">
              <a:buNone/>
              <a:defRPr sz="1542" b="1"/>
            </a:lvl4pPr>
            <a:lvl5pPr marL="1802202" indent="0">
              <a:buNone/>
              <a:defRPr sz="1542" b="1"/>
            </a:lvl5pPr>
            <a:lvl6pPr marL="2252742" indent="0">
              <a:buNone/>
              <a:defRPr sz="1542" b="1"/>
            </a:lvl6pPr>
            <a:lvl7pPr marL="2703335" indent="0">
              <a:buNone/>
              <a:defRPr sz="1542" b="1"/>
            </a:lvl7pPr>
            <a:lvl8pPr marL="3153850" indent="0">
              <a:buNone/>
              <a:defRPr sz="1542" b="1"/>
            </a:lvl8pPr>
            <a:lvl9pPr marL="3604409" indent="0">
              <a:buNone/>
              <a:defRPr sz="1542" b="1"/>
            </a:lvl9pPr>
          </a:lstStyle>
          <a:p>
            <a:pPr lvl="0"/>
            <a:r>
              <a:rPr lang="en-US" smtClean="0"/>
              <a:t>Click to edit Master text styles</a:t>
            </a:r>
          </a:p>
        </p:txBody>
      </p:sp>
      <p:sp>
        <p:nvSpPr>
          <p:cNvPr id="6" name="Content Placeholder 5"/>
          <p:cNvSpPr>
            <a:spLocks noGrp="1"/>
          </p:cNvSpPr>
          <p:nvPr>
            <p:ph sz="quarter" idx="4"/>
          </p:nvPr>
        </p:nvSpPr>
        <p:spPr>
          <a:xfrm>
            <a:off x="5032438" y="2174879"/>
            <a:ext cx="4378325" cy="3951288"/>
          </a:xfrm>
        </p:spPr>
        <p:txBody>
          <a:bodyPr/>
          <a:lstStyle>
            <a:lvl1pPr>
              <a:defRPr sz="2358"/>
            </a:lvl1pPr>
            <a:lvl2pPr>
              <a:defRPr sz="1995"/>
            </a:lvl2pPr>
            <a:lvl3pPr>
              <a:defRPr sz="1814"/>
            </a:lvl3pPr>
            <a:lvl4pPr>
              <a:defRPr sz="1542"/>
            </a:lvl4pPr>
            <a:lvl5pPr>
              <a:defRPr sz="1542"/>
            </a:lvl5pPr>
            <a:lvl6pPr>
              <a:defRPr sz="1542"/>
            </a:lvl6pPr>
            <a:lvl7pPr>
              <a:defRPr sz="1542"/>
            </a:lvl7pPr>
            <a:lvl8pPr>
              <a:defRPr sz="1542"/>
            </a:lvl8pPr>
            <a:lvl9pPr>
              <a:defRPr sz="154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b="1"/>
            </a:lvl1pPr>
          </a:lstStyle>
          <a:p>
            <a:pPr>
              <a:defRPr/>
            </a:pPr>
            <a:fld id="{73C6B2C6-80C4-46C5-92AE-F24069C57CC9}" type="slidenum">
              <a:rPr lang="en-US" altLang="en-US"/>
              <a:pPr>
                <a:defRPr/>
              </a:pPr>
              <a:t>‹#›</a:t>
            </a:fld>
            <a:endParaRPr lang="en-US" altLang="en-US" dirty="0"/>
          </a:p>
        </p:txBody>
      </p:sp>
    </p:spTree>
    <p:extLst>
      <p:ext uri="{BB962C8B-B14F-4D97-AF65-F5344CB8AC3E}">
        <p14:creationId xmlns:p14="http://schemas.microsoft.com/office/powerpoint/2010/main" val="887668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b="1"/>
            </a:lvl1pPr>
          </a:lstStyle>
          <a:p>
            <a:pPr>
              <a:defRPr/>
            </a:pPr>
            <a:fld id="{3B07FC34-6350-4772-B24B-4F7B88364183}" type="slidenum">
              <a:rPr lang="en-US" altLang="en-US"/>
              <a:pPr>
                <a:defRPr/>
              </a:pPr>
              <a:t>‹#›</a:t>
            </a:fld>
            <a:endParaRPr lang="en-US" altLang="en-US" dirty="0"/>
          </a:p>
        </p:txBody>
      </p:sp>
    </p:spTree>
    <p:extLst>
      <p:ext uri="{BB962C8B-B14F-4D97-AF65-F5344CB8AC3E}">
        <p14:creationId xmlns:p14="http://schemas.microsoft.com/office/powerpoint/2010/main" val="4050720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b="1"/>
            </a:lvl1pPr>
          </a:lstStyle>
          <a:p>
            <a:pPr>
              <a:defRPr/>
            </a:pPr>
            <a:fld id="{130A9593-E5E8-4828-8FEC-9B79D1DDC988}" type="slidenum">
              <a:rPr lang="en-US" altLang="en-US"/>
              <a:pPr>
                <a:defRPr/>
              </a:pPr>
              <a:t>‹#›</a:t>
            </a:fld>
            <a:endParaRPr lang="en-US" altLang="en-US" dirty="0"/>
          </a:p>
        </p:txBody>
      </p:sp>
    </p:spTree>
    <p:extLst>
      <p:ext uri="{BB962C8B-B14F-4D97-AF65-F5344CB8AC3E}">
        <p14:creationId xmlns:p14="http://schemas.microsoft.com/office/powerpoint/2010/main" val="105053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275" y="1709738"/>
            <a:ext cx="8543925"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51F28B3F-6EF5-43EB-AF80-5B95E042793E}" type="slidenum">
              <a:rPr lang="en-US" altLang="en-US"/>
              <a:pPr/>
              <a:t>‹#›</a:t>
            </a:fld>
            <a:endParaRPr lang="en-US" altLang="en-US" dirty="0"/>
          </a:p>
        </p:txBody>
      </p:sp>
    </p:spTree>
    <p:extLst>
      <p:ext uri="{BB962C8B-B14F-4D97-AF65-F5344CB8AC3E}">
        <p14:creationId xmlns:p14="http://schemas.microsoft.com/office/powerpoint/2010/main" val="1538472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138" cy="1162050"/>
          </a:xfrm>
        </p:spPr>
        <p:txBody>
          <a:bodyPr anchor="b"/>
          <a:lstStyle>
            <a:lvl1pPr algn="l">
              <a:defRPr sz="1995" b="1"/>
            </a:lvl1pPr>
          </a:lstStyle>
          <a:p>
            <a:r>
              <a:rPr lang="en-US" smtClean="0"/>
              <a:t>Click to edit Master title style</a:t>
            </a:r>
            <a:endParaRPr lang="en-US"/>
          </a:p>
        </p:txBody>
      </p:sp>
      <p:sp>
        <p:nvSpPr>
          <p:cNvPr id="3" name="Content Placeholder 2"/>
          <p:cNvSpPr>
            <a:spLocks noGrp="1"/>
          </p:cNvSpPr>
          <p:nvPr>
            <p:ph idx="1"/>
          </p:nvPr>
        </p:nvSpPr>
        <p:spPr>
          <a:xfrm>
            <a:off x="3873500" y="273113"/>
            <a:ext cx="5537200" cy="5853113"/>
          </a:xfrm>
        </p:spPr>
        <p:txBody>
          <a:bodyPr/>
          <a:lstStyle>
            <a:lvl1pPr>
              <a:defRPr sz="3174"/>
            </a:lvl1pPr>
            <a:lvl2pPr>
              <a:defRPr sz="2720"/>
            </a:lvl2pPr>
            <a:lvl3pPr>
              <a:defRPr sz="2358"/>
            </a:lvl3pPr>
            <a:lvl4pPr>
              <a:defRPr sz="1995"/>
            </a:lvl4pPr>
            <a:lvl5pPr>
              <a:defRPr sz="1995"/>
            </a:lvl5pPr>
            <a:lvl6pPr>
              <a:defRPr sz="1995"/>
            </a:lvl6pPr>
            <a:lvl7pPr>
              <a:defRPr sz="1995"/>
            </a:lvl7pPr>
            <a:lvl8pPr>
              <a:defRPr sz="1995"/>
            </a:lvl8pPr>
            <a:lvl9pPr>
              <a:defRPr sz="19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1"/>
            <a:ext cx="3259138" cy="4691063"/>
          </a:xfrm>
        </p:spPr>
        <p:txBody>
          <a:bodyPr/>
          <a:lstStyle>
            <a:lvl1pPr marL="0" indent="0">
              <a:buNone/>
              <a:defRPr sz="1360"/>
            </a:lvl1pPr>
            <a:lvl2pPr marL="450555" indent="0">
              <a:buNone/>
              <a:defRPr sz="1179"/>
            </a:lvl2pPr>
            <a:lvl3pPr marL="901112" indent="0">
              <a:buNone/>
              <a:defRPr sz="997"/>
            </a:lvl3pPr>
            <a:lvl4pPr marL="1351665" indent="0">
              <a:buNone/>
              <a:defRPr sz="907"/>
            </a:lvl4pPr>
            <a:lvl5pPr marL="1802202" indent="0">
              <a:buNone/>
              <a:defRPr sz="907"/>
            </a:lvl5pPr>
            <a:lvl6pPr marL="2252742" indent="0">
              <a:buNone/>
              <a:defRPr sz="907"/>
            </a:lvl6pPr>
            <a:lvl7pPr marL="2703335" indent="0">
              <a:buNone/>
              <a:defRPr sz="907"/>
            </a:lvl7pPr>
            <a:lvl8pPr marL="3153850" indent="0">
              <a:buNone/>
              <a:defRPr sz="907"/>
            </a:lvl8pPr>
            <a:lvl9pPr marL="3604409" indent="0">
              <a:buNone/>
              <a:defRPr sz="907"/>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b="1"/>
            </a:lvl1pPr>
          </a:lstStyle>
          <a:p>
            <a:pPr>
              <a:defRPr/>
            </a:pPr>
            <a:endParaRPr lang="en-US"/>
          </a:p>
        </p:txBody>
      </p:sp>
      <p:sp>
        <p:nvSpPr>
          <p:cNvPr id="6" name="Footer Placeholder 5"/>
          <p:cNvSpPr>
            <a:spLocks noGrp="1" noChangeArrowheads="1"/>
          </p:cNvSpPr>
          <p:nvPr>
            <p:ph type="ftr" sz="quarter" idx="11"/>
          </p:nvPr>
        </p:nvSpPr>
        <p:spPr/>
        <p:txBody>
          <a:bodyPr/>
          <a:lstStyle>
            <a:lvl1pPr eaLnBrk="1" hangingPunct="1">
              <a:defRPr b="1"/>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b="1"/>
            </a:lvl1pPr>
          </a:lstStyle>
          <a:p>
            <a:pPr>
              <a:defRPr/>
            </a:pPr>
            <a:fld id="{0C793195-D499-4DF5-AFB3-6271D4E66F94}" type="slidenum">
              <a:rPr lang="en-US" altLang="en-US"/>
              <a:pPr>
                <a:defRPr/>
              </a:pPr>
              <a:t>‹#›</a:t>
            </a:fld>
            <a:endParaRPr lang="en-US" altLang="en-US" dirty="0"/>
          </a:p>
        </p:txBody>
      </p:sp>
    </p:spTree>
    <p:extLst>
      <p:ext uri="{BB962C8B-B14F-4D97-AF65-F5344CB8AC3E}">
        <p14:creationId xmlns:p14="http://schemas.microsoft.com/office/powerpoint/2010/main" val="2860841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1995"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174"/>
            </a:lvl1pPr>
            <a:lvl2pPr marL="450555" indent="0">
              <a:buNone/>
              <a:defRPr sz="2720"/>
            </a:lvl2pPr>
            <a:lvl3pPr marL="901112" indent="0">
              <a:buNone/>
              <a:defRPr sz="2358"/>
            </a:lvl3pPr>
            <a:lvl4pPr marL="1351665" indent="0">
              <a:buNone/>
              <a:defRPr sz="1995"/>
            </a:lvl4pPr>
            <a:lvl5pPr marL="1802202" indent="0">
              <a:buNone/>
              <a:defRPr sz="1995"/>
            </a:lvl5pPr>
            <a:lvl6pPr marL="2252742" indent="0">
              <a:buNone/>
              <a:defRPr sz="1995"/>
            </a:lvl6pPr>
            <a:lvl7pPr marL="2703335" indent="0">
              <a:buNone/>
              <a:defRPr sz="1995"/>
            </a:lvl7pPr>
            <a:lvl8pPr marL="3153850" indent="0">
              <a:buNone/>
              <a:defRPr sz="1995"/>
            </a:lvl8pPr>
            <a:lvl9pPr marL="3604409" indent="0">
              <a:buNone/>
              <a:defRPr sz="1995"/>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360"/>
            </a:lvl1pPr>
            <a:lvl2pPr marL="450555" indent="0">
              <a:buNone/>
              <a:defRPr sz="1179"/>
            </a:lvl2pPr>
            <a:lvl3pPr marL="901112" indent="0">
              <a:buNone/>
              <a:defRPr sz="997"/>
            </a:lvl3pPr>
            <a:lvl4pPr marL="1351665" indent="0">
              <a:buNone/>
              <a:defRPr sz="907"/>
            </a:lvl4pPr>
            <a:lvl5pPr marL="1802202" indent="0">
              <a:buNone/>
              <a:defRPr sz="907"/>
            </a:lvl5pPr>
            <a:lvl6pPr marL="2252742" indent="0">
              <a:buNone/>
              <a:defRPr sz="907"/>
            </a:lvl6pPr>
            <a:lvl7pPr marL="2703335" indent="0">
              <a:buNone/>
              <a:defRPr sz="907"/>
            </a:lvl7pPr>
            <a:lvl8pPr marL="3153850" indent="0">
              <a:buNone/>
              <a:defRPr sz="907"/>
            </a:lvl8pPr>
            <a:lvl9pPr marL="3604409" indent="0">
              <a:buNone/>
              <a:defRPr sz="907"/>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1" hangingPunct="1">
              <a:defRPr b="1"/>
            </a:lvl1pPr>
          </a:lstStyle>
          <a:p>
            <a:pPr>
              <a:defRPr/>
            </a:pPr>
            <a:endParaRPr lang="en-US"/>
          </a:p>
        </p:txBody>
      </p:sp>
      <p:sp>
        <p:nvSpPr>
          <p:cNvPr id="6" name="Footer Placeholder 5"/>
          <p:cNvSpPr>
            <a:spLocks noGrp="1" noChangeArrowheads="1"/>
          </p:cNvSpPr>
          <p:nvPr>
            <p:ph type="ftr" sz="quarter" idx="11"/>
          </p:nvPr>
        </p:nvSpPr>
        <p:spPr/>
        <p:txBody>
          <a:bodyPr/>
          <a:lstStyle>
            <a:lvl1pPr eaLnBrk="1" hangingPunct="1">
              <a:defRPr b="1"/>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b="1"/>
            </a:lvl1pPr>
          </a:lstStyle>
          <a:p>
            <a:pPr>
              <a:defRPr/>
            </a:pPr>
            <a:fld id="{F3D7664C-CB6B-40F3-B0DB-3FF08E74FB15}" type="slidenum">
              <a:rPr lang="en-US" altLang="en-US"/>
              <a:pPr>
                <a:defRPr/>
              </a:pPr>
              <a:t>‹#›</a:t>
            </a:fld>
            <a:endParaRPr lang="en-US" altLang="en-US" dirty="0"/>
          </a:p>
        </p:txBody>
      </p:sp>
    </p:spTree>
    <p:extLst>
      <p:ext uri="{BB962C8B-B14F-4D97-AF65-F5344CB8AC3E}">
        <p14:creationId xmlns:p14="http://schemas.microsoft.com/office/powerpoint/2010/main" val="790288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b="1"/>
            </a:lvl1pPr>
          </a:lstStyle>
          <a:p>
            <a:pPr>
              <a:defRPr/>
            </a:pPr>
            <a:fld id="{72CEAF50-FAA8-4FB8-AE67-EE41BAD72A58}" type="slidenum">
              <a:rPr lang="en-US" altLang="en-US"/>
              <a:pPr>
                <a:defRPr/>
              </a:pPr>
              <a:t>‹#›</a:t>
            </a:fld>
            <a:endParaRPr lang="en-US" altLang="en-US" dirty="0"/>
          </a:p>
        </p:txBody>
      </p:sp>
    </p:spTree>
    <p:extLst>
      <p:ext uri="{BB962C8B-B14F-4D97-AF65-F5344CB8AC3E}">
        <p14:creationId xmlns:p14="http://schemas.microsoft.com/office/powerpoint/2010/main" val="1801880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7" y="228602"/>
            <a:ext cx="2105025"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2950" y="228602"/>
            <a:ext cx="6162675"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b="1"/>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b="1"/>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b="1"/>
            </a:lvl1pPr>
          </a:lstStyle>
          <a:p>
            <a:pPr>
              <a:defRPr/>
            </a:pPr>
            <a:fld id="{B21C7750-CD97-44ED-9FD2-2F88444AC366}" type="slidenum">
              <a:rPr lang="en-US" altLang="en-US"/>
              <a:pPr>
                <a:defRPr/>
              </a:pPr>
              <a:t>‹#›</a:t>
            </a:fld>
            <a:endParaRPr lang="en-US" altLang="en-US" dirty="0"/>
          </a:p>
        </p:txBody>
      </p:sp>
    </p:spTree>
    <p:extLst>
      <p:ext uri="{BB962C8B-B14F-4D97-AF65-F5344CB8AC3E}">
        <p14:creationId xmlns:p14="http://schemas.microsoft.com/office/powerpoint/2010/main" val="335836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2950" y="228600"/>
            <a:ext cx="84201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42953" y="1447800"/>
            <a:ext cx="41338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447800"/>
            <a:ext cx="41338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1" hangingPunct="1">
              <a:defRPr b="1"/>
            </a:lvl1pPr>
          </a:lstStyle>
          <a:p>
            <a:pPr>
              <a:defRPr/>
            </a:pPr>
            <a:endParaRPr lang="en-US"/>
          </a:p>
        </p:txBody>
      </p:sp>
      <p:sp>
        <p:nvSpPr>
          <p:cNvPr id="6" name="Footer Placeholder 5"/>
          <p:cNvSpPr>
            <a:spLocks noGrp="1" noChangeArrowheads="1"/>
          </p:cNvSpPr>
          <p:nvPr>
            <p:ph type="ftr" sz="quarter" idx="11"/>
          </p:nvPr>
        </p:nvSpPr>
        <p:spPr/>
        <p:txBody>
          <a:bodyPr/>
          <a:lstStyle>
            <a:lvl1pPr eaLnBrk="1" hangingPunct="1">
              <a:defRPr b="1"/>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1" hangingPunct="1">
              <a:defRPr b="1"/>
            </a:lvl1pPr>
          </a:lstStyle>
          <a:p>
            <a:pPr>
              <a:defRPr/>
            </a:pPr>
            <a:fld id="{46DC1DC9-EAE2-4B1E-919B-BBA8402ACDC0}" type="slidenum">
              <a:rPr lang="en-US" altLang="en-US"/>
              <a:pPr>
                <a:defRPr/>
              </a:pPr>
              <a:t>‹#›</a:t>
            </a:fld>
            <a:endParaRPr lang="en-US" altLang="en-US" dirty="0"/>
          </a:p>
        </p:txBody>
      </p:sp>
    </p:spTree>
    <p:extLst>
      <p:ext uri="{BB962C8B-B14F-4D97-AF65-F5344CB8AC3E}">
        <p14:creationId xmlns:p14="http://schemas.microsoft.com/office/powerpoint/2010/main" val="588558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742950" y="1447800"/>
            <a:ext cx="41338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29200" y="1447800"/>
            <a:ext cx="41338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5665F58C-456B-4E7C-8872-8386A96F8458}" type="slidenum">
              <a:rPr lang="en-US" altLang="en-US"/>
              <a:pPr/>
              <a:t>‹#›</a:t>
            </a:fld>
            <a:endParaRPr lang="en-US" altLang="en-US" dirty="0"/>
          </a:p>
        </p:txBody>
      </p:sp>
    </p:spTree>
    <p:extLst>
      <p:ext uri="{BB962C8B-B14F-4D97-AF65-F5344CB8AC3E}">
        <p14:creationId xmlns:p14="http://schemas.microsoft.com/office/powerpoint/2010/main" val="407454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625" y="365125"/>
            <a:ext cx="8543925"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625" y="2505075"/>
            <a:ext cx="41910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6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FFE4C122-005B-4F69-92A4-E8B2808C5B04}" type="slidenum">
              <a:rPr lang="en-US" altLang="en-US"/>
              <a:pPr/>
              <a:t>‹#›</a:t>
            </a:fld>
            <a:endParaRPr lang="en-US" altLang="en-US" dirty="0"/>
          </a:p>
        </p:txBody>
      </p:sp>
    </p:spTree>
    <p:extLst>
      <p:ext uri="{BB962C8B-B14F-4D97-AF65-F5344CB8AC3E}">
        <p14:creationId xmlns:p14="http://schemas.microsoft.com/office/powerpoint/2010/main" val="270583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80372646-DC5C-4098-8F75-608490F9B954}" type="slidenum">
              <a:rPr lang="en-US" altLang="en-US"/>
              <a:pPr/>
              <a:t>‹#›</a:t>
            </a:fld>
            <a:endParaRPr lang="en-US" altLang="en-US" dirty="0"/>
          </a:p>
        </p:txBody>
      </p:sp>
    </p:spTree>
    <p:extLst>
      <p:ext uri="{BB962C8B-B14F-4D97-AF65-F5344CB8AC3E}">
        <p14:creationId xmlns:p14="http://schemas.microsoft.com/office/powerpoint/2010/main" val="1742622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4BA6297F-3B3A-46D9-B0B4-324FFA86A63B}" type="slidenum">
              <a:rPr lang="en-US" altLang="en-US"/>
              <a:pPr/>
              <a:t>‹#›</a:t>
            </a:fld>
            <a:endParaRPr lang="en-US" altLang="en-US" dirty="0"/>
          </a:p>
        </p:txBody>
      </p:sp>
    </p:spTree>
    <p:extLst>
      <p:ext uri="{BB962C8B-B14F-4D97-AF65-F5344CB8AC3E}">
        <p14:creationId xmlns:p14="http://schemas.microsoft.com/office/powerpoint/2010/main" val="65078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9F00FEDF-7ACA-4D78-9856-F7BF38A668F5}" type="slidenum">
              <a:rPr lang="en-US" altLang="en-US"/>
              <a:pPr/>
              <a:t>‹#›</a:t>
            </a:fld>
            <a:endParaRPr lang="en-US" altLang="en-US" dirty="0"/>
          </a:p>
        </p:txBody>
      </p:sp>
    </p:spTree>
    <p:extLst>
      <p:ext uri="{BB962C8B-B14F-4D97-AF65-F5344CB8AC3E}">
        <p14:creationId xmlns:p14="http://schemas.microsoft.com/office/powerpoint/2010/main" val="21078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445CE39E-07F1-400D-A399-D40294DC89C4}" type="slidenum">
              <a:rPr lang="en-US" altLang="en-US"/>
              <a:pPr/>
              <a:t>‹#›</a:t>
            </a:fld>
            <a:endParaRPr lang="en-US" altLang="en-US" dirty="0"/>
          </a:p>
        </p:txBody>
      </p:sp>
    </p:spTree>
    <p:extLst>
      <p:ext uri="{BB962C8B-B14F-4D97-AF65-F5344CB8AC3E}">
        <p14:creationId xmlns:p14="http://schemas.microsoft.com/office/powerpoint/2010/main" val="116787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8" descr="NCRS-SLIDE-insid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906000" cy="70167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42950" y="228600"/>
            <a:ext cx="8420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779" tIns="47889" rIns="95779" bIns="4788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42950" y="1447800"/>
            <a:ext cx="8420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779" tIns="47889" rIns="95779" bIns="478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779" tIns="47889" rIns="95779" bIns="47889" numCol="1" anchor="t" anchorCtr="0" compatLnSpc="1">
            <a:prstTxWarp prst="textNoShape">
              <a:avLst/>
            </a:prstTxWarp>
          </a:bodyPr>
          <a:lstStyle>
            <a:lvl1pPr defTabSz="958850">
              <a:defRPr sz="1500"/>
            </a:lvl1pPr>
          </a:lstStyle>
          <a:p>
            <a:endParaRPr lang="en-US" altLang="en-US" dirty="0"/>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779" tIns="47889" rIns="95779" bIns="47889" numCol="1" anchor="t" anchorCtr="0" compatLnSpc="1">
            <a:prstTxWarp prst="textNoShape">
              <a:avLst/>
            </a:prstTxWarp>
          </a:bodyPr>
          <a:lstStyle>
            <a:lvl1pPr algn="ctr" defTabSz="958850">
              <a:defRPr sz="1500"/>
            </a:lvl1pPr>
          </a:lstStyle>
          <a:p>
            <a:endParaRPr lang="en-US" altLang="en-US" dirty="0"/>
          </a:p>
        </p:txBody>
      </p:sp>
      <p:sp>
        <p:nvSpPr>
          <p:cNvPr id="1030" name="Rectangle 6"/>
          <p:cNvSpPr>
            <a:spLocks noGrp="1" noChangeArrowheads="1"/>
          </p:cNvSpPr>
          <p:nvPr>
            <p:ph type="sldNum" sz="quarter" idx="4"/>
          </p:nvPr>
        </p:nvSpPr>
        <p:spPr bwMode="auto">
          <a:xfrm>
            <a:off x="7689850" y="6400800"/>
            <a:ext cx="20637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779" tIns="47889" rIns="95779" bIns="47889" numCol="1" anchor="t" anchorCtr="0" compatLnSpc="1">
            <a:prstTxWarp prst="textNoShape">
              <a:avLst/>
            </a:prstTxWarp>
          </a:bodyPr>
          <a:lstStyle>
            <a:lvl1pPr algn="r" defTabSz="958850">
              <a:defRPr sz="1500"/>
            </a:lvl1pPr>
          </a:lstStyle>
          <a:p>
            <a:fld id="{5E45CD37-44AC-4DCF-984B-9DD87888F36C}" type="slidenum">
              <a:rPr lang="en-US" altLang="en-US"/>
              <a:pPr/>
              <a:t>‹#›</a:t>
            </a:fld>
            <a:endParaRPr lang="en-US" altLang="en-US" dirty="0"/>
          </a:p>
        </p:txBody>
      </p:sp>
      <p:pic>
        <p:nvPicPr>
          <p:cNvPr id="1033" name="Picture 9" descr="NCRS log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426200"/>
            <a:ext cx="2017713" cy="431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defTabSz="958850" rtl="0" fontAlgn="base">
        <a:spcBef>
          <a:spcPct val="0"/>
        </a:spcBef>
        <a:spcAft>
          <a:spcPct val="0"/>
        </a:spcAft>
        <a:defRPr sz="2800" b="1" kern="1200">
          <a:solidFill>
            <a:srgbClr val="663300"/>
          </a:solidFill>
          <a:effectLst>
            <a:outerShdw blurRad="38100" dist="38100" dir="2700000" algn="tl">
              <a:srgbClr val="C0C0C0"/>
            </a:outerShdw>
          </a:effectLst>
          <a:latin typeface="+mj-lt"/>
          <a:ea typeface="+mj-ea"/>
          <a:cs typeface="+mj-cs"/>
        </a:defRPr>
      </a:lvl1pPr>
      <a:lvl2pPr algn="l" defTabSz="958850" rtl="0" fontAlgn="base">
        <a:spcBef>
          <a:spcPct val="0"/>
        </a:spcBef>
        <a:spcAft>
          <a:spcPct val="0"/>
        </a:spcAft>
        <a:defRPr sz="2800" b="1">
          <a:solidFill>
            <a:srgbClr val="663300"/>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defTabSz="958850" rtl="0" fontAlgn="base">
        <a:spcBef>
          <a:spcPct val="0"/>
        </a:spcBef>
        <a:spcAft>
          <a:spcPct val="0"/>
        </a:spcAft>
        <a:defRPr sz="2800" b="1">
          <a:solidFill>
            <a:srgbClr val="663300"/>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defTabSz="958850" rtl="0" fontAlgn="base">
        <a:spcBef>
          <a:spcPct val="0"/>
        </a:spcBef>
        <a:spcAft>
          <a:spcPct val="0"/>
        </a:spcAft>
        <a:defRPr sz="2800" b="1">
          <a:solidFill>
            <a:srgbClr val="663300"/>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defTabSz="958850" rtl="0" fontAlgn="base">
        <a:spcBef>
          <a:spcPct val="0"/>
        </a:spcBef>
        <a:spcAft>
          <a:spcPct val="0"/>
        </a:spcAft>
        <a:defRPr sz="2800" b="1">
          <a:solidFill>
            <a:srgbClr val="663300"/>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defTabSz="958850" rtl="0" fontAlgn="base">
        <a:spcBef>
          <a:spcPct val="0"/>
        </a:spcBef>
        <a:spcAft>
          <a:spcPct val="0"/>
        </a:spcAft>
        <a:defRPr sz="2800" b="1">
          <a:solidFill>
            <a:srgbClr val="663300"/>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defTabSz="958850" rtl="0" fontAlgn="base">
        <a:spcBef>
          <a:spcPct val="0"/>
        </a:spcBef>
        <a:spcAft>
          <a:spcPct val="0"/>
        </a:spcAft>
        <a:defRPr sz="2800" b="1">
          <a:solidFill>
            <a:srgbClr val="663300"/>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defTabSz="958850" rtl="0" fontAlgn="base">
        <a:spcBef>
          <a:spcPct val="0"/>
        </a:spcBef>
        <a:spcAft>
          <a:spcPct val="0"/>
        </a:spcAft>
        <a:defRPr sz="2800" b="1">
          <a:solidFill>
            <a:srgbClr val="663300"/>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defTabSz="958850" rtl="0" fontAlgn="base">
        <a:spcBef>
          <a:spcPct val="0"/>
        </a:spcBef>
        <a:spcAft>
          <a:spcPct val="0"/>
        </a:spcAft>
        <a:defRPr sz="2800" b="1">
          <a:solidFill>
            <a:srgbClr val="663300"/>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58775" indent="-358775" algn="l" defTabSz="958850" rtl="0" fontAlgn="base">
        <a:spcBef>
          <a:spcPct val="20000"/>
        </a:spcBef>
        <a:spcAft>
          <a:spcPct val="0"/>
        </a:spcAft>
        <a:buChar char="•"/>
        <a:defRPr kern="1200">
          <a:solidFill>
            <a:schemeClr val="tx1"/>
          </a:solidFill>
          <a:latin typeface="+mn-lt"/>
          <a:ea typeface="+mn-ea"/>
          <a:cs typeface="+mn-cs"/>
        </a:defRPr>
      </a:lvl1pPr>
      <a:lvl2pPr marL="777875" indent="-300038" algn="l" defTabSz="958850" rtl="0" fontAlgn="base">
        <a:spcBef>
          <a:spcPct val="20000"/>
        </a:spcBef>
        <a:spcAft>
          <a:spcPct val="0"/>
        </a:spcAft>
        <a:buChar char="–"/>
        <a:defRPr sz="1600" kern="1200">
          <a:solidFill>
            <a:schemeClr val="tx1"/>
          </a:solidFill>
          <a:latin typeface="+mn-lt"/>
          <a:ea typeface="+mn-ea"/>
          <a:cs typeface="+mn-cs"/>
        </a:defRPr>
      </a:lvl2pPr>
      <a:lvl3pPr marL="1196975" indent="-238125" algn="l" defTabSz="958850" rtl="0" fontAlgn="base">
        <a:spcBef>
          <a:spcPct val="20000"/>
        </a:spcBef>
        <a:spcAft>
          <a:spcPct val="0"/>
        </a:spcAft>
        <a:buChar char="•"/>
        <a:defRPr sz="1400" kern="1200">
          <a:solidFill>
            <a:schemeClr val="tx1"/>
          </a:solidFill>
          <a:latin typeface="+mn-lt"/>
          <a:ea typeface="+mn-ea"/>
          <a:cs typeface="+mn-cs"/>
        </a:defRPr>
      </a:lvl3pPr>
      <a:lvl4pPr marL="1676400" indent="-239713" algn="l" defTabSz="958850" rtl="0" fontAlgn="base">
        <a:spcBef>
          <a:spcPct val="20000"/>
        </a:spcBef>
        <a:spcAft>
          <a:spcPct val="0"/>
        </a:spcAft>
        <a:buChar char="–"/>
        <a:defRPr sz="1200" kern="1200">
          <a:solidFill>
            <a:schemeClr val="tx1"/>
          </a:solidFill>
          <a:latin typeface="+mn-lt"/>
          <a:ea typeface="+mn-ea"/>
          <a:cs typeface="+mn-cs"/>
        </a:defRPr>
      </a:lvl4pPr>
      <a:lvl5pPr marL="2154238" indent="-238125" algn="l" defTabSz="958850" rtl="0" fontAlgn="base">
        <a:spcBef>
          <a:spcPct val="20000"/>
        </a:spcBef>
        <a:spcAft>
          <a:spcPct val="0"/>
        </a:spcAft>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22" name="Picture 2" descr="NCRS-SLIDE-insid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906000" cy="7016750"/>
          </a:xfrm>
          <a:prstGeom prst="rect">
            <a:avLst/>
          </a:prstGeom>
          <a:noFill/>
          <a:extLst>
            <a:ext uri="{909E8E84-426E-40DD-AFC4-6F175D3DCCD1}">
              <a14:hiddenFill xmlns:a14="http://schemas.microsoft.com/office/drawing/2010/main">
                <a:solidFill>
                  <a:srgbClr val="FFFFFF"/>
                </a:solidFill>
              </a14:hiddenFill>
            </a:ext>
          </a:extLst>
        </p:spPr>
      </p:pic>
      <p:sp>
        <p:nvSpPr>
          <p:cNvPr id="133123" name="Rectangle 3"/>
          <p:cNvSpPr>
            <a:spLocks noGrp="1" noChangeArrowheads="1"/>
          </p:cNvSpPr>
          <p:nvPr>
            <p:ph type="title"/>
          </p:nvPr>
        </p:nvSpPr>
        <p:spPr bwMode="auto">
          <a:xfrm>
            <a:off x="742950" y="228600"/>
            <a:ext cx="8420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779" tIns="47889" rIns="95779" bIns="47889" numCol="1" anchor="ctr" anchorCtr="0" compatLnSpc="1">
            <a:prstTxWarp prst="textNoShape">
              <a:avLst/>
            </a:prstTxWarp>
          </a:bodyPr>
          <a:lstStyle/>
          <a:p>
            <a:pPr lvl="0"/>
            <a:r>
              <a:rPr lang="en-US" altLang="en-US" smtClean="0"/>
              <a:t>Click to edit Master title style</a:t>
            </a:r>
          </a:p>
        </p:txBody>
      </p:sp>
      <p:sp>
        <p:nvSpPr>
          <p:cNvPr id="133124" name="Rectangle 4"/>
          <p:cNvSpPr>
            <a:spLocks noGrp="1" noChangeArrowheads="1"/>
          </p:cNvSpPr>
          <p:nvPr>
            <p:ph type="body" idx="1"/>
          </p:nvPr>
        </p:nvSpPr>
        <p:spPr bwMode="auto">
          <a:xfrm>
            <a:off x="742950" y="1447800"/>
            <a:ext cx="8420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779" tIns="47889" rIns="95779" bIns="478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25" name="Rectangle 5"/>
          <p:cNvSpPr>
            <a:spLocks noGrp="1" noChangeArrowheads="1"/>
          </p:cNvSpPr>
          <p:nvPr>
            <p:ph type="dt" sz="half" idx="2"/>
          </p:nvPr>
        </p:nvSpPr>
        <p:spPr bwMode="auto">
          <a:xfrm>
            <a:off x="742950" y="6248400"/>
            <a:ext cx="20637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779" tIns="47889" rIns="95779" bIns="47889" numCol="1" anchor="t" anchorCtr="0" compatLnSpc="1">
            <a:prstTxWarp prst="textNoShape">
              <a:avLst/>
            </a:prstTxWarp>
          </a:bodyPr>
          <a:lstStyle>
            <a:lvl1pPr defTabSz="958850">
              <a:defRPr sz="1500"/>
            </a:lvl1pPr>
          </a:lstStyle>
          <a:p>
            <a:endParaRPr lang="en-US" altLang="en-US" dirty="0"/>
          </a:p>
        </p:txBody>
      </p:sp>
      <p:sp>
        <p:nvSpPr>
          <p:cNvPr id="133126" name="Rectangle 6"/>
          <p:cNvSpPr>
            <a:spLocks noGrp="1" noChangeArrowheads="1"/>
          </p:cNvSpPr>
          <p:nvPr>
            <p:ph type="ftr" sz="quarter" idx="3"/>
          </p:nvPr>
        </p:nvSpPr>
        <p:spPr bwMode="auto">
          <a:xfrm>
            <a:off x="3384550" y="6248400"/>
            <a:ext cx="31369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779" tIns="47889" rIns="95779" bIns="47889" numCol="1" anchor="t" anchorCtr="0" compatLnSpc="1">
            <a:prstTxWarp prst="textNoShape">
              <a:avLst/>
            </a:prstTxWarp>
          </a:bodyPr>
          <a:lstStyle>
            <a:lvl1pPr algn="ctr" defTabSz="958850">
              <a:defRPr sz="1500"/>
            </a:lvl1pPr>
          </a:lstStyle>
          <a:p>
            <a:endParaRPr lang="en-US" altLang="en-US" dirty="0"/>
          </a:p>
        </p:txBody>
      </p:sp>
      <p:sp>
        <p:nvSpPr>
          <p:cNvPr id="133127" name="Rectangle 7"/>
          <p:cNvSpPr>
            <a:spLocks noGrp="1" noChangeArrowheads="1"/>
          </p:cNvSpPr>
          <p:nvPr>
            <p:ph type="sldNum" sz="quarter" idx="4"/>
          </p:nvPr>
        </p:nvSpPr>
        <p:spPr bwMode="auto">
          <a:xfrm>
            <a:off x="7689850" y="6400800"/>
            <a:ext cx="20637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779" tIns="47889" rIns="95779" bIns="47889" numCol="1" anchor="t" anchorCtr="0" compatLnSpc="1">
            <a:prstTxWarp prst="textNoShape">
              <a:avLst/>
            </a:prstTxWarp>
          </a:bodyPr>
          <a:lstStyle>
            <a:lvl1pPr algn="r" defTabSz="958850">
              <a:defRPr sz="1500"/>
            </a:lvl1pPr>
          </a:lstStyle>
          <a:p>
            <a:fld id="{9ACAC349-AD6F-452A-A609-93723BEA0BB0}" type="slidenum">
              <a:rPr lang="en-US" altLang="en-US"/>
              <a:pPr/>
              <a:t>‹#›</a:t>
            </a:fld>
            <a:endParaRPr lang="en-US" altLang="en-US" dirty="0"/>
          </a:p>
        </p:txBody>
      </p:sp>
      <p:pic>
        <p:nvPicPr>
          <p:cNvPr id="133128" name="Picture 8" descr="NCRS logo"/>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426200"/>
            <a:ext cx="2017713" cy="431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58850" rtl="0" fontAlgn="base">
        <a:spcBef>
          <a:spcPct val="0"/>
        </a:spcBef>
        <a:spcAft>
          <a:spcPct val="0"/>
        </a:spcAft>
        <a:defRPr sz="2800" b="1" kern="1200">
          <a:solidFill>
            <a:srgbClr val="663300"/>
          </a:solidFill>
          <a:effectLst>
            <a:outerShdw blurRad="38100" dist="38100" dir="2700000" algn="tl">
              <a:srgbClr val="C0C0C0"/>
            </a:outerShdw>
          </a:effectLst>
          <a:latin typeface="+mj-lt"/>
          <a:ea typeface="+mj-ea"/>
          <a:cs typeface="+mj-cs"/>
        </a:defRPr>
      </a:lvl1pPr>
      <a:lvl2pPr algn="l" defTabSz="958850" rtl="0" fontAlgn="base">
        <a:spcBef>
          <a:spcPct val="0"/>
        </a:spcBef>
        <a:spcAft>
          <a:spcPct val="0"/>
        </a:spcAft>
        <a:defRPr sz="2800" b="1">
          <a:solidFill>
            <a:srgbClr val="663300"/>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defRPr>
      </a:lvl2pPr>
      <a:lvl3pPr algn="l" defTabSz="958850" rtl="0" fontAlgn="base">
        <a:spcBef>
          <a:spcPct val="0"/>
        </a:spcBef>
        <a:spcAft>
          <a:spcPct val="0"/>
        </a:spcAft>
        <a:defRPr sz="2800" b="1">
          <a:solidFill>
            <a:srgbClr val="663300"/>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defRPr>
      </a:lvl3pPr>
      <a:lvl4pPr algn="l" defTabSz="958850" rtl="0" fontAlgn="base">
        <a:spcBef>
          <a:spcPct val="0"/>
        </a:spcBef>
        <a:spcAft>
          <a:spcPct val="0"/>
        </a:spcAft>
        <a:defRPr sz="2800" b="1">
          <a:solidFill>
            <a:srgbClr val="663300"/>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defRPr>
      </a:lvl4pPr>
      <a:lvl5pPr algn="l" defTabSz="958850" rtl="0" fontAlgn="base">
        <a:spcBef>
          <a:spcPct val="0"/>
        </a:spcBef>
        <a:spcAft>
          <a:spcPct val="0"/>
        </a:spcAft>
        <a:defRPr sz="2800" b="1">
          <a:solidFill>
            <a:srgbClr val="663300"/>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defRPr>
      </a:lvl5pPr>
      <a:lvl6pPr marL="457200" algn="l" defTabSz="958850" rtl="0" fontAlgn="base">
        <a:spcBef>
          <a:spcPct val="0"/>
        </a:spcBef>
        <a:spcAft>
          <a:spcPct val="0"/>
        </a:spcAft>
        <a:defRPr sz="2800" b="1">
          <a:solidFill>
            <a:srgbClr val="663300"/>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defRPr>
      </a:lvl6pPr>
      <a:lvl7pPr marL="914400" algn="l" defTabSz="958850" rtl="0" fontAlgn="base">
        <a:spcBef>
          <a:spcPct val="0"/>
        </a:spcBef>
        <a:spcAft>
          <a:spcPct val="0"/>
        </a:spcAft>
        <a:defRPr sz="2800" b="1">
          <a:solidFill>
            <a:srgbClr val="663300"/>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defRPr>
      </a:lvl7pPr>
      <a:lvl8pPr marL="1371600" algn="l" defTabSz="958850" rtl="0" fontAlgn="base">
        <a:spcBef>
          <a:spcPct val="0"/>
        </a:spcBef>
        <a:spcAft>
          <a:spcPct val="0"/>
        </a:spcAft>
        <a:defRPr sz="2800" b="1">
          <a:solidFill>
            <a:srgbClr val="663300"/>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defRPr>
      </a:lvl8pPr>
      <a:lvl9pPr marL="1828800" algn="l" defTabSz="958850" rtl="0" fontAlgn="base">
        <a:spcBef>
          <a:spcPct val="0"/>
        </a:spcBef>
        <a:spcAft>
          <a:spcPct val="0"/>
        </a:spcAft>
        <a:defRPr sz="2800" b="1">
          <a:solidFill>
            <a:srgbClr val="663300"/>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358775" indent="-358775" algn="l" defTabSz="958850" rtl="0" fontAlgn="base">
        <a:spcBef>
          <a:spcPct val="20000"/>
        </a:spcBef>
        <a:spcAft>
          <a:spcPct val="0"/>
        </a:spcAft>
        <a:buChar char="•"/>
        <a:defRPr kern="1200">
          <a:solidFill>
            <a:schemeClr val="tx1"/>
          </a:solidFill>
          <a:latin typeface="+mn-lt"/>
          <a:ea typeface="+mn-ea"/>
          <a:cs typeface="+mn-cs"/>
        </a:defRPr>
      </a:lvl1pPr>
      <a:lvl2pPr marL="777875" indent="-300038" algn="l" defTabSz="958850" rtl="0" fontAlgn="base">
        <a:spcBef>
          <a:spcPct val="20000"/>
        </a:spcBef>
        <a:spcAft>
          <a:spcPct val="0"/>
        </a:spcAft>
        <a:buChar char="–"/>
        <a:defRPr sz="1600" kern="1200">
          <a:solidFill>
            <a:schemeClr val="tx1"/>
          </a:solidFill>
          <a:latin typeface="+mn-lt"/>
          <a:ea typeface="+mn-ea"/>
          <a:cs typeface="+mn-cs"/>
        </a:defRPr>
      </a:lvl2pPr>
      <a:lvl3pPr marL="1196975" indent="-238125" algn="l" defTabSz="958850" rtl="0" fontAlgn="base">
        <a:spcBef>
          <a:spcPct val="20000"/>
        </a:spcBef>
        <a:spcAft>
          <a:spcPct val="0"/>
        </a:spcAft>
        <a:buChar char="•"/>
        <a:defRPr sz="1400" kern="1200">
          <a:solidFill>
            <a:schemeClr val="tx1"/>
          </a:solidFill>
          <a:latin typeface="+mn-lt"/>
          <a:ea typeface="+mn-ea"/>
          <a:cs typeface="+mn-cs"/>
        </a:defRPr>
      </a:lvl3pPr>
      <a:lvl4pPr marL="1676400" indent="-239713" algn="l" defTabSz="958850" rtl="0" fontAlgn="base">
        <a:spcBef>
          <a:spcPct val="20000"/>
        </a:spcBef>
        <a:spcAft>
          <a:spcPct val="0"/>
        </a:spcAft>
        <a:buChar char="–"/>
        <a:defRPr sz="1200" kern="1200">
          <a:solidFill>
            <a:schemeClr val="tx1"/>
          </a:solidFill>
          <a:latin typeface="+mn-lt"/>
          <a:ea typeface="+mn-ea"/>
          <a:cs typeface="+mn-cs"/>
        </a:defRPr>
      </a:lvl4pPr>
      <a:lvl5pPr marL="2154238" indent="-238125" algn="l" defTabSz="958850" rtl="0" fontAlgn="base">
        <a:spcBef>
          <a:spcPct val="20000"/>
        </a:spcBef>
        <a:spcAft>
          <a:spcPct val="0"/>
        </a:spcAft>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NCRS-SLIDE-insid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
            <a:ext cx="9906000" cy="70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742987" y="228888"/>
            <a:ext cx="8420026" cy="60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090" tIns="52052" rIns="104090" bIns="52052"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742987" y="1448184"/>
            <a:ext cx="8420026" cy="4114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090" tIns="52052" rIns="104090" bIns="5205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Rectangle 4"/>
          <p:cNvSpPr>
            <a:spLocks noGrp="1" noChangeArrowheads="1"/>
          </p:cNvSpPr>
          <p:nvPr>
            <p:ph type="dt" sz="half" idx="2"/>
          </p:nvPr>
        </p:nvSpPr>
        <p:spPr bwMode="auto">
          <a:xfrm>
            <a:off x="742987" y="6249073"/>
            <a:ext cx="2064179" cy="45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090" tIns="52052" rIns="104090" bIns="52052" numCol="1" anchor="t" anchorCtr="0" compatLnSpc="1">
            <a:prstTxWarp prst="textNoShape">
              <a:avLst/>
            </a:prstTxWarp>
          </a:bodyPr>
          <a:lstStyle>
            <a:lvl1pPr defTabSz="944899" eaLnBrk="0" hangingPunct="0">
              <a:defRPr sz="1451" b="0">
                <a:solidFill>
                  <a:srgbClr val="000000"/>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383900" y="6249073"/>
            <a:ext cx="3138200" cy="45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090" tIns="52052" rIns="104090" bIns="52052" numCol="1" anchor="t" anchorCtr="0" compatLnSpc="1">
            <a:prstTxWarp prst="textNoShape">
              <a:avLst/>
            </a:prstTxWarp>
          </a:bodyPr>
          <a:lstStyle>
            <a:lvl1pPr algn="ctr" defTabSz="944899" eaLnBrk="0" hangingPunct="0">
              <a:defRPr sz="1451" b="0">
                <a:solidFill>
                  <a:srgbClr val="000000"/>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7690281" y="6400225"/>
            <a:ext cx="2062708" cy="45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4090" tIns="52052" rIns="104090" bIns="52052" numCol="1" anchor="t" anchorCtr="0" compatLnSpc="1">
            <a:prstTxWarp prst="textNoShape">
              <a:avLst/>
            </a:prstTxWarp>
          </a:bodyPr>
          <a:lstStyle>
            <a:lvl1pPr algn="r" defTabSz="944342">
              <a:defRPr b="0">
                <a:solidFill>
                  <a:srgbClr val="000000"/>
                </a:solidFill>
              </a:defRPr>
            </a:lvl1pPr>
          </a:lstStyle>
          <a:p>
            <a:pPr>
              <a:defRPr/>
            </a:pPr>
            <a:fld id="{7134B9DC-258F-4B1D-9B52-2CE11C9311ED}" type="slidenum">
              <a:rPr lang="en-US" altLang="en-US"/>
              <a:pPr>
                <a:defRPr/>
              </a:pPr>
              <a:t>‹#›</a:t>
            </a:fld>
            <a:endParaRPr lang="en-US" altLang="en-US" dirty="0"/>
          </a:p>
        </p:txBody>
      </p:sp>
      <p:pic>
        <p:nvPicPr>
          <p:cNvPr id="2056" name="Picture 9" descr="NCRS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 y="6426136"/>
            <a:ext cx="2017099" cy="43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1887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44342" rtl="0" eaLnBrk="0" fontAlgn="base" hangingPunct="0">
        <a:spcBef>
          <a:spcPct val="0"/>
        </a:spcBef>
        <a:spcAft>
          <a:spcPct val="0"/>
        </a:spcAft>
        <a:defRPr sz="2720" b="1">
          <a:solidFill>
            <a:srgbClr val="663300"/>
          </a:solidFill>
          <a:effectLst>
            <a:outerShdw blurRad="38100" dist="38100" dir="2700000" algn="tl">
              <a:srgbClr val="C0C0C0"/>
            </a:outerShdw>
          </a:effectLst>
          <a:latin typeface="+mj-lt"/>
          <a:ea typeface="+mj-ea"/>
          <a:cs typeface="+mj-cs"/>
        </a:defRPr>
      </a:lvl1pPr>
      <a:lvl2pPr algn="l" defTabSz="944342" rtl="0" eaLnBrk="0" fontAlgn="base" hangingPunct="0">
        <a:spcBef>
          <a:spcPct val="0"/>
        </a:spcBef>
        <a:spcAft>
          <a:spcPct val="0"/>
        </a:spcAft>
        <a:defRPr sz="2720" b="1">
          <a:solidFill>
            <a:srgbClr val="663300"/>
          </a:solidFill>
          <a:effectLst>
            <a:outerShdw blurRad="38100" dist="38100" dir="2700000" algn="tl">
              <a:srgbClr val="C0C0C0"/>
            </a:outerShdw>
          </a:effectLst>
          <a:latin typeface="Arial" pitchFamily="34" charset="0"/>
          <a:ea typeface="MS PGothic" pitchFamily="34" charset="-128"/>
        </a:defRPr>
      </a:lvl2pPr>
      <a:lvl3pPr algn="l" defTabSz="944342" rtl="0" eaLnBrk="0" fontAlgn="base" hangingPunct="0">
        <a:spcBef>
          <a:spcPct val="0"/>
        </a:spcBef>
        <a:spcAft>
          <a:spcPct val="0"/>
        </a:spcAft>
        <a:defRPr sz="2720" b="1">
          <a:solidFill>
            <a:srgbClr val="663300"/>
          </a:solidFill>
          <a:effectLst>
            <a:outerShdw blurRad="38100" dist="38100" dir="2700000" algn="tl">
              <a:srgbClr val="C0C0C0"/>
            </a:outerShdw>
          </a:effectLst>
          <a:latin typeface="Arial" pitchFamily="34" charset="0"/>
          <a:ea typeface="MS PGothic" pitchFamily="34" charset="-128"/>
        </a:defRPr>
      </a:lvl3pPr>
      <a:lvl4pPr algn="l" defTabSz="944342" rtl="0" eaLnBrk="0" fontAlgn="base" hangingPunct="0">
        <a:spcBef>
          <a:spcPct val="0"/>
        </a:spcBef>
        <a:spcAft>
          <a:spcPct val="0"/>
        </a:spcAft>
        <a:defRPr sz="2720" b="1">
          <a:solidFill>
            <a:srgbClr val="663300"/>
          </a:solidFill>
          <a:effectLst>
            <a:outerShdw blurRad="38100" dist="38100" dir="2700000" algn="tl">
              <a:srgbClr val="C0C0C0"/>
            </a:outerShdw>
          </a:effectLst>
          <a:latin typeface="Arial" pitchFamily="34" charset="0"/>
          <a:ea typeface="MS PGothic" pitchFamily="34" charset="-128"/>
        </a:defRPr>
      </a:lvl4pPr>
      <a:lvl5pPr algn="l" defTabSz="944342" rtl="0" eaLnBrk="0" fontAlgn="base" hangingPunct="0">
        <a:spcBef>
          <a:spcPct val="0"/>
        </a:spcBef>
        <a:spcAft>
          <a:spcPct val="0"/>
        </a:spcAft>
        <a:defRPr sz="2720" b="1">
          <a:solidFill>
            <a:srgbClr val="663300"/>
          </a:solidFill>
          <a:effectLst>
            <a:outerShdw blurRad="38100" dist="38100" dir="2700000" algn="tl">
              <a:srgbClr val="C0C0C0"/>
            </a:outerShdw>
          </a:effectLst>
          <a:latin typeface="Arial" pitchFamily="34" charset="0"/>
          <a:ea typeface="MS PGothic" pitchFamily="34" charset="-128"/>
        </a:defRPr>
      </a:lvl5pPr>
      <a:lvl6pPr marL="450555" algn="l" defTabSz="944899" rtl="0" fontAlgn="base">
        <a:spcBef>
          <a:spcPct val="0"/>
        </a:spcBef>
        <a:spcAft>
          <a:spcPct val="0"/>
        </a:spcAft>
        <a:defRPr sz="2720" b="1">
          <a:solidFill>
            <a:srgbClr val="663300"/>
          </a:solidFill>
          <a:effectLst>
            <a:outerShdw blurRad="38100" dist="38100" dir="2700000" algn="tl">
              <a:srgbClr val="C0C0C0"/>
            </a:outerShdw>
          </a:effectLst>
          <a:latin typeface="Arial" pitchFamily="34" charset="0"/>
          <a:ea typeface="MS PGothic" pitchFamily="34" charset="-128"/>
        </a:defRPr>
      </a:lvl6pPr>
      <a:lvl7pPr marL="901112" algn="l" defTabSz="944899" rtl="0" fontAlgn="base">
        <a:spcBef>
          <a:spcPct val="0"/>
        </a:spcBef>
        <a:spcAft>
          <a:spcPct val="0"/>
        </a:spcAft>
        <a:defRPr sz="2720" b="1">
          <a:solidFill>
            <a:srgbClr val="663300"/>
          </a:solidFill>
          <a:effectLst>
            <a:outerShdw blurRad="38100" dist="38100" dir="2700000" algn="tl">
              <a:srgbClr val="C0C0C0"/>
            </a:outerShdw>
          </a:effectLst>
          <a:latin typeface="Arial" pitchFamily="34" charset="0"/>
          <a:ea typeface="MS PGothic" pitchFamily="34" charset="-128"/>
        </a:defRPr>
      </a:lvl7pPr>
      <a:lvl8pPr marL="1351665" algn="l" defTabSz="944899" rtl="0" fontAlgn="base">
        <a:spcBef>
          <a:spcPct val="0"/>
        </a:spcBef>
        <a:spcAft>
          <a:spcPct val="0"/>
        </a:spcAft>
        <a:defRPr sz="2720" b="1">
          <a:solidFill>
            <a:srgbClr val="663300"/>
          </a:solidFill>
          <a:effectLst>
            <a:outerShdw blurRad="38100" dist="38100" dir="2700000" algn="tl">
              <a:srgbClr val="C0C0C0"/>
            </a:outerShdw>
          </a:effectLst>
          <a:latin typeface="Arial" pitchFamily="34" charset="0"/>
          <a:ea typeface="MS PGothic" pitchFamily="34" charset="-128"/>
        </a:defRPr>
      </a:lvl8pPr>
      <a:lvl9pPr marL="1802202" algn="l" defTabSz="944899" rtl="0" fontAlgn="base">
        <a:spcBef>
          <a:spcPct val="0"/>
        </a:spcBef>
        <a:spcAft>
          <a:spcPct val="0"/>
        </a:spcAft>
        <a:defRPr sz="2720" b="1">
          <a:solidFill>
            <a:srgbClr val="663300"/>
          </a:solidFill>
          <a:effectLst>
            <a:outerShdw blurRad="38100" dist="38100" dir="2700000" algn="tl">
              <a:srgbClr val="C0C0C0"/>
            </a:outerShdw>
          </a:effectLst>
          <a:latin typeface="Arial" pitchFamily="34" charset="0"/>
          <a:ea typeface="MS PGothic" pitchFamily="34" charset="-128"/>
        </a:defRPr>
      </a:lvl9pPr>
    </p:titleStyle>
    <p:bodyStyle>
      <a:lvl1pPr marL="352689" indent="-352689" algn="l" defTabSz="944342" rtl="0" eaLnBrk="0" fontAlgn="base" hangingPunct="0">
        <a:spcBef>
          <a:spcPct val="20000"/>
        </a:spcBef>
        <a:spcAft>
          <a:spcPct val="0"/>
        </a:spcAft>
        <a:buChar char="•"/>
        <a:defRPr>
          <a:solidFill>
            <a:schemeClr val="tx1"/>
          </a:solidFill>
          <a:latin typeface="+mn-lt"/>
          <a:ea typeface="+mn-ea"/>
          <a:cs typeface="+mn-cs"/>
        </a:defRPr>
      </a:lvl1pPr>
      <a:lvl2pPr marL="765838" indent="-295107" algn="l" defTabSz="944342" rtl="0" eaLnBrk="0" fontAlgn="base" hangingPunct="0">
        <a:spcBef>
          <a:spcPct val="20000"/>
        </a:spcBef>
        <a:spcAft>
          <a:spcPct val="0"/>
        </a:spcAft>
        <a:buChar char="–"/>
        <a:defRPr sz="1542">
          <a:solidFill>
            <a:schemeClr val="tx1"/>
          </a:solidFill>
          <a:latin typeface="+mn-lt"/>
          <a:ea typeface="+mn-ea"/>
        </a:defRPr>
      </a:lvl2pPr>
      <a:lvl3pPr marL="1178988" indent="-234646" algn="l" defTabSz="944342" rtl="0" eaLnBrk="0" fontAlgn="base" hangingPunct="0">
        <a:spcBef>
          <a:spcPct val="20000"/>
        </a:spcBef>
        <a:spcAft>
          <a:spcPct val="0"/>
        </a:spcAft>
        <a:buChar char="•"/>
        <a:defRPr sz="1360">
          <a:solidFill>
            <a:schemeClr val="tx1"/>
          </a:solidFill>
          <a:latin typeface="+mn-lt"/>
          <a:ea typeface="+mn-ea"/>
        </a:defRPr>
      </a:lvl3pPr>
      <a:lvl4pPr marL="1651159" indent="-236085" algn="l" defTabSz="944342" rtl="0" eaLnBrk="0" fontAlgn="base" hangingPunct="0">
        <a:spcBef>
          <a:spcPct val="20000"/>
        </a:spcBef>
        <a:spcAft>
          <a:spcPct val="0"/>
        </a:spcAft>
        <a:buChar char="–"/>
        <a:defRPr sz="1179">
          <a:solidFill>
            <a:schemeClr val="tx1"/>
          </a:solidFill>
          <a:latin typeface="+mn-lt"/>
          <a:ea typeface="+mn-ea"/>
        </a:defRPr>
      </a:lvl4pPr>
      <a:lvl5pPr marL="2121889" indent="-234646" algn="l" defTabSz="944342" rtl="0" eaLnBrk="0" fontAlgn="base" hangingPunct="0">
        <a:spcBef>
          <a:spcPct val="20000"/>
        </a:spcBef>
        <a:spcAft>
          <a:spcPct val="0"/>
        </a:spcAft>
        <a:buChar char="»"/>
        <a:defRPr sz="997">
          <a:solidFill>
            <a:schemeClr val="tx1"/>
          </a:solidFill>
          <a:latin typeface="+mn-lt"/>
          <a:ea typeface="+mn-ea"/>
        </a:defRPr>
      </a:lvl5pPr>
      <a:lvl6pPr marL="2573459" indent="-234662" algn="l" defTabSz="944899" rtl="0" fontAlgn="base">
        <a:spcBef>
          <a:spcPct val="20000"/>
        </a:spcBef>
        <a:spcAft>
          <a:spcPct val="0"/>
        </a:spcAft>
        <a:buChar char="»"/>
        <a:defRPr sz="997">
          <a:solidFill>
            <a:schemeClr val="tx1"/>
          </a:solidFill>
          <a:latin typeface="+mn-lt"/>
          <a:ea typeface="+mn-ea"/>
        </a:defRPr>
      </a:lvl6pPr>
      <a:lvl7pPr marL="3024005" indent="-234662" algn="l" defTabSz="944899" rtl="0" fontAlgn="base">
        <a:spcBef>
          <a:spcPct val="20000"/>
        </a:spcBef>
        <a:spcAft>
          <a:spcPct val="0"/>
        </a:spcAft>
        <a:buChar char="»"/>
        <a:defRPr sz="997">
          <a:solidFill>
            <a:schemeClr val="tx1"/>
          </a:solidFill>
          <a:latin typeface="+mn-lt"/>
          <a:ea typeface="+mn-ea"/>
        </a:defRPr>
      </a:lvl7pPr>
      <a:lvl8pPr marL="3474570" indent="-234662" algn="l" defTabSz="944899" rtl="0" fontAlgn="base">
        <a:spcBef>
          <a:spcPct val="20000"/>
        </a:spcBef>
        <a:spcAft>
          <a:spcPct val="0"/>
        </a:spcAft>
        <a:buChar char="»"/>
        <a:defRPr sz="997">
          <a:solidFill>
            <a:schemeClr val="tx1"/>
          </a:solidFill>
          <a:latin typeface="+mn-lt"/>
          <a:ea typeface="+mn-ea"/>
        </a:defRPr>
      </a:lvl8pPr>
      <a:lvl9pPr marL="3925116" indent="-234662" algn="l" defTabSz="944899" rtl="0" fontAlgn="base">
        <a:spcBef>
          <a:spcPct val="20000"/>
        </a:spcBef>
        <a:spcAft>
          <a:spcPct val="0"/>
        </a:spcAft>
        <a:buChar char="»"/>
        <a:defRPr sz="997">
          <a:solidFill>
            <a:schemeClr val="tx1"/>
          </a:solidFill>
          <a:latin typeface="+mn-lt"/>
          <a:ea typeface="+mn-ea"/>
        </a:defRPr>
      </a:lvl9pPr>
    </p:bodyStyle>
    <p:otherStyle>
      <a:defPPr>
        <a:defRPr lang="en-US"/>
      </a:defPPr>
      <a:lvl1pPr marL="0" algn="l" defTabSz="901112" rtl="0" eaLnBrk="1" latinLnBrk="0" hangingPunct="1">
        <a:defRPr sz="1814" kern="1200">
          <a:solidFill>
            <a:schemeClr val="tx1"/>
          </a:solidFill>
          <a:latin typeface="+mn-lt"/>
          <a:ea typeface="+mn-ea"/>
          <a:cs typeface="+mn-cs"/>
        </a:defRPr>
      </a:lvl1pPr>
      <a:lvl2pPr marL="450555" algn="l" defTabSz="901112" rtl="0" eaLnBrk="1" latinLnBrk="0" hangingPunct="1">
        <a:defRPr sz="1814" kern="1200">
          <a:solidFill>
            <a:schemeClr val="tx1"/>
          </a:solidFill>
          <a:latin typeface="+mn-lt"/>
          <a:ea typeface="+mn-ea"/>
          <a:cs typeface="+mn-cs"/>
        </a:defRPr>
      </a:lvl2pPr>
      <a:lvl3pPr marL="901112" algn="l" defTabSz="901112" rtl="0" eaLnBrk="1" latinLnBrk="0" hangingPunct="1">
        <a:defRPr sz="1814" kern="1200">
          <a:solidFill>
            <a:schemeClr val="tx1"/>
          </a:solidFill>
          <a:latin typeface="+mn-lt"/>
          <a:ea typeface="+mn-ea"/>
          <a:cs typeface="+mn-cs"/>
        </a:defRPr>
      </a:lvl3pPr>
      <a:lvl4pPr marL="1351665" algn="l" defTabSz="901112" rtl="0" eaLnBrk="1" latinLnBrk="0" hangingPunct="1">
        <a:defRPr sz="1814" kern="1200">
          <a:solidFill>
            <a:schemeClr val="tx1"/>
          </a:solidFill>
          <a:latin typeface="+mn-lt"/>
          <a:ea typeface="+mn-ea"/>
          <a:cs typeface="+mn-cs"/>
        </a:defRPr>
      </a:lvl4pPr>
      <a:lvl5pPr marL="1802202" algn="l" defTabSz="901112" rtl="0" eaLnBrk="1" latinLnBrk="0" hangingPunct="1">
        <a:defRPr sz="1814" kern="1200">
          <a:solidFill>
            <a:schemeClr val="tx1"/>
          </a:solidFill>
          <a:latin typeface="+mn-lt"/>
          <a:ea typeface="+mn-ea"/>
          <a:cs typeface="+mn-cs"/>
        </a:defRPr>
      </a:lvl5pPr>
      <a:lvl6pPr marL="2252742" algn="l" defTabSz="901112" rtl="0" eaLnBrk="1" latinLnBrk="0" hangingPunct="1">
        <a:defRPr sz="1814" kern="1200">
          <a:solidFill>
            <a:schemeClr val="tx1"/>
          </a:solidFill>
          <a:latin typeface="+mn-lt"/>
          <a:ea typeface="+mn-ea"/>
          <a:cs typeface="+mn-cs"/>
        </a:defRPr>
      </a:lvl6pPr>
      <a:lvl7pPr marL="2703335" algn="l" defTabSz="901112" rtl="0" eaLnBrk="1" latinLnBrk="0" hangingPunct="1">
        <a:defRPr sz="1814" kern="1200">
          <a:solidFill>
            <a:schemeClr val="tx1"/>
          </a:solidFill>
          <a:latin typeface="+mn-lt"/>
          <a:ea typeface="+mn-ea"/>
          <a:cs typeface="+mn-cs"/>
        </a:defRPr>
      </a:lvl7pPr>
      <a:lvl8pPr marL="3153850" algn="l" defTabSz="901112" rtl="0" eaLnBrk="1" latinLnBrk="0" hangingPunct="1">
        <a:defRPr sz="1814" kern="1200">
          <a:solidFill>
            <a:schemeClr val="tx1"/>
          </a:solidFill>
          <a:latin typeface="+mn-lt"/>
          <a:ea typeface="+mn-ea"/>
          <a:cs typeface="+mn-cs"/>
        </a:defRPr>
      </a:lvl8pPr>
      <a:lvl9pPr marL="3604409" algn="l" defTabSz="901112" rtl="0" eaLnBrk="1" latinLnBrk="0" hangingPunct="1">
        <a:defRPr sz="18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edward.mamadise@nrcs.org.z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jaco.marneweck@nrcs.org.za" TargetMode="External"/><Relationship Id="rId4" Type="http://schemas.openxmlformats.org/officeDocument/2006/relationships/hyperlink" Target="mailto:duncan.mutengwe@nrcs.org.z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31"/>
          <p:cNvSpPr>
            <a:spLocks noGrp="1" noChangeArrowheads="1"/>
          </p:cNvSpPr>
          <p:nvPr>
            <p:ph type="sldNum" sz="quarter" idx="4"/>
          </p:nvPr>
        </p:nvSpPr>
        <p:spPr/>
        <p:txBody>
          <a:bodyPr/>
          <a:lstStyle/>
          <a:p>
            <a:fld id="{C5F68FEC-4F84-4700-965B-07B1F2E21066}" type="slidenum">
              <a:rPr lang="en-US" altLang="en-US"/>
              <a:pPr/>
              <a:t>1</a:t>
            </a:fld>
            <a:endParaRPr lang="en-US" altLang="en-US" dirty="0"/>
          </a:p>
        </p:txBody>
      </p:sp>
      <p:pic>
        <p:nvPicPr>
          <p:cNvPr id="2052" name="Picture 4" descr="NCRS-SLIDE-Front"/>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58400" cy="702945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632520" y="1700808"/>
            <a:ext cx="9001000" cy="4824536"/>
          </a:xfrm>
        </p:spPr>
        <p:txBody>
          <a:bodyPr/>
          <a:lstStyle/>
          <a:p>
            <a:pPr algn="ctr"/>
            <a:r>
              <a:rPr lang="en-US" altLang="en-US" sz="4800" b="0" dirty="0" smtClean="0">
                <a:effectLst/>
                <a:latin typeface="Neuropol" panose="020B0500000000000000" pitchFamily="34" charset="0"/>
              </a:rPr>
              <a:t/>
            </a:r>
            <a:br>
              <a:rPr lang="en-US" altLang="en-US" sz="4800" b="0" dirty="0" smtClean="0">
                <a:effectLst/>
                <a:latin typeface="Neuropol" panose="020B0500000000000000" pitchFamily="34" charset="0"/>
              </a:rPr>
            </a:br>
            <a:r>
              <a:rPr lang="en-US" altLang="en-US" sz="4800" b="0" dirty="0" smtClean="0">
                <a:effectLst/>
                <a:latin typeface="Neuropol" panose="020B0500000000000000" pitchFamily="34" charset="0"/>
              </a:rPr>
              <a:t/>
            </a:r>
            <a:br>
              <a:rPr lang="en-US" altLang="en-US" sz="4800" b="0" dirty="0" smtClean="0">
                <a:effectLst/>
                <a:latin typeface="Neuropol" panose="020B0500000000000000" pitchFamily="34" charset="0"/>
              </a:rPr>
            </a:br>
            <a:r>
              <a:rPr lang="en-US" altLang="en-US" sz="4400" b="0" dirty="0" smtClean="0">
                <a:effectLst/>
                <a:latin typeface="Neuropol" panose="020B0500000000000000" pitchFamily="34" charset="0"/>
              </a:rPr>
              <a:t>Legal Metrology Fees </a:t>
            </a:r>
            <a:r>
              <a:rPr lang="en-US" altLang="en-US" sz="4400" b="0" dirty="0" smtClean="0">
                <a:effectLst/>
                <a:latin typeface="Neuropol" panose="020B0500000000000000" pitchFamily="34" charset="0"/>
              </a:rPr>
              <a:t/>
            </a:r>
            <a:br>
              <a:rPr lang="en-US" altLang="en-US" sz="4400" b="0" dirty="0" smtClean="0">
                <a:effectLst/>
                <a:latin typeface="Neuropol" panose="020B0500000000000000" pitchFamily="34" charset="0"/>
              </a:rPr>
            </a:br>
            <a:r>
              <a:rPr lang="en-US" altLang="en-US" sz="4400" b="0" dirty="0" smtClean="0">
                <a:effectLst/>
                <a:latin typeface="Neuropol" panose="020B0500000000000000" pitchFamily="34" charset="0"/>
              </a:rPr>
              <a:t>February 2023</a:t>
            </a:r>
            <a:r>
              <a:rPr lang="en-US" altLang="en-US" sz="4800" b="0" i="1" dirty="0" smtClean="0">
                <a:effectLst/>
                <a:latin typeface="Neuropol" panose="020B0500000000000000" pitchFamily="34" charset="0"/>
              </a:rPr>
              <a:t/>
            </a:r>
            <a:br>
              <a:rPr lang="en-US" altLang="en-US" sz="4800" b="0" i="1" dirty="0" smtClean="0">
                <a:effectLst/>
                <a:latin typeface="Neuropol" panose="020B0500000000000000" pitchFamily="34" charset="0"/>
              </a:rPr>
            </a:br>
            <a:r>
              <a:rPr lang="en-US" altLang="en-US" sz="4800" b="0" i="1" dirty="0" smtClean="0">
                <a:effectLst/>
                <a:latin typeface="Neuropol" panose="020B0500000000000000" pitchFamily="34" charset="0"/>
              </a:rPr>
              <a:t/>
            </a:r>
            <a:br>
              <a:rPr lang="en-US" altLang="en-US" sz="4800" b="0" i="1" dirty="0" smtClean="0">
                <a:effectLst/>
                <a:latin typeface="Neuropol" panose="020B0500000000000000" pitchFamily="34" charset="0"/>
              </a:rPr>
            </a:br>
            <a:r>
              <a:rPr lang="en-US" altLang="en-US" sz="4800" b="0" dirty="0" smtClean="0">
                <a:latin typeface="Neuropol" panose="020B0500000000000000" pitchFamily="34" charset="0"/>
              </a:rPr>
              <a:t/>
            </a:r>
            <a:br>
              <a:rPr lang="en-US" altLang="en-US" sz="4800" b="0" dirty="0" smtClean="0">
                <a:latin typeface="Neuropol" panose="020B0500000000000000" pitchFamily="34" charset="0"/>
              </a:rPr>
            </a:br>
            <a:endParaRPr lang="en-US" altLang="en-US" sz="4800" b="0" dirty="0">
              <a:latin typeface="Neuropol" panose="020B0500000000000000" pitchFamily="34" charset="0"/>
            </a:endParaRPr>
          </a:p>
        </p:txBody>
      </p:sp>
      <p:pic>
        <p:nvPicPr>
          <p:cNvPr id="2057" name="Picture 9" descr="NCR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6019800" cy="1271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0672" y="2492896"/>
            <a:ext cx="1799075" cy="1007482"/>
          </a:xfrm>
          <a:prstGeom prst="rect">
            <a:avLst/>
          </a:prstGeom>
        </p:spPr>
      </p:pic>
      <p:sp>
        <p:nvSpPr>
          <p:cNvPr id="5" name="Slide Number Placeholder 5"/>
          <p:cNvSpPr>
            <a:spLocks noGrp="1"/>
          </p:cNvSpPr>
          <p:nvPr>
            <p:ph type="sldNum" sz="quarter" idx="12"/>
          </p:nvPr>
        </p:nvSpPr>
        <p:spPr/>
        <p:txBody>
          <a:bodyPr/>
          <a:lstStyle/>
          <a:p>
            <a:fld id="{EFE25E52-0323-4228-9339-E3FE12759EA6}" type="slidenum">
              <a:rPr lang="en-US" altLang="en-US">
                <a:solidFill>
                  <a:srgbClr val="000000"/>
                </a:solidFill>
              </a:rPr>
              <a:pPr/>
              <a:t>10</a:t>
            </a:fld>
            <a:endParaRPr lang="en-US" altLang="en-US" dirty="0">
              <a:solidFill>
                <a:srgbClr val="000000"/>
              </a:solidFill>
            </a:endParaRPr>
          </a:p>
        </p:txBody>
      </p:sp>
      <p:sp>
        <p:nvSpPr>
          <p:cNvPr id="117762" name="Rectangle 2"/>
          <p:cNvSpPr>
            <a:spLocks noGrp="1" noChangeArrowheads="1"/>
          </p:cNvSpPr>
          <p:nvPr>
            <p:ph type="title"/>
          </p:nvPr>
        </p:nvSpPr>
        <p:spPr>
          <a:xfrm>
            <a:off x="742950" y="0"/>
            <a:ext cx="9163050" cy="838200"/>
          </a:xfrm>
        </p:spPr>
        <p:txBody>
          <a:bodyPr/>
          <a:lstStyle/>
          <a:p>
            <a:r>
              <a:rPr lang="en-US" altLang="en-US" dirty="0" smtClean="0"/>
              <a:t>NATIONAL, REGIONAL, CONTINENTAL AND INTERNATIONAL LIAISON</a:t>
            </a:r>
            <a:endParaRPr lang="en-GB" altLang="en-US" dirty="0"/>
          </a:p>
        </p:txBody>
      </p:sp>
      <p:sp>
        <p:nvSpPr>
          <p:cNvPr id="117763" name="Rectangle 3"/>
          <p:cNvSpPr>
            <a:spLocks noGrp="1" noChangeArrowheads="1"/>
          </p:cNvSpPr>
          <p:nvPr>
            <p:ph type="body" idx="1"/>
          </p:nvPr>
        </p:nvSpPr>
        <p:spPr>
          <a:xfrm>
            <a:off x="301624" y="939800"/>
            <a:ext cx="9451976" cy="5689600"/>
          </a:xfrm>
        </p:spPr>
        <p:txBody>
          <a:bodyPr/>
          <a:lstStyle/>
          <a:p>
            <a:r>
              <a:rPr lang="en-US" altLang="en-US" sz="2400" dirty="0" smtClean="0"/>
              <a:t>SABS</a:t>
            </a:r>
          </a:p>
          <a:p>
            <a:pPr lvl="1"/>
            <a:r>
              <a:rPr lang="en-US" altLang="en-US" sz="1800" dirty="0"/>
              <a:t>Personnel members from the Legal Metrology unit chaired SABS Committees dealing with legal metrology standards, and specialists and inspectors from the unit also participated in various other work groups dealing with new standards and amendments to existing standards covering legal metrology technical requirements</a:t>
            </a:r>
          </a:p>
          <a:p>
            <a:endParaRPr lang="en-US" altLang="en-US" sz="2400" dirty="0" smtClean="0"/>
          </a:p>
          <a:p>
            <a:r>
              <a:rPr lang="en-US" altLang="en-US" sz="2400" dirty="0" smtClean="0"/>
              <a:t>SADC</a:t>
            </a:r>
          </a:p>
          <a:p>
            <a:pPr lvl="1"/>
            <a:r>
              <a:rPr lang="en-US" altLang="en-US" dirty="0"/>
              <a:t>The Legal Metrology unit provides the secretariat for the SADC Cooperation in Legal Metrology (SADCMEL). The secretariat was responsible for arranging the </a:t>
            </a:r>
            <a:r>
              <a:rPr lang="en-US" altLang="en-US" dirty="0" smtClean="0"/>
              <a:t>36th </a:t>
            </a:r>
            <a:r>
              <a:rPr lang="en-US" altLang="en-US" dirty="0"/>
              <a:t>SADCMEL Committee </a:t>
            </a:r>
            <a:r>
              <a:rPr lang="en-US" altLang="en-US" dirty="0" smtClean="0"/>
              <a:t>meeting which took place virtually</a:t>
            </a:r>
            <a:endParaRPr lang="en-US" altLang="en-US" dirty="0"/>
          </a:p>
          <a:p>
            <a:endParaRPr lang="en-US" altLang="en-US" sz="2400" dirty="0" smtClean="0"/>
          </a:p>
          <a:p>
            <a:r>
              <a:rPr lang="en-US" altLang="en-US" sz="2400" dirty="0" smtClean="0"/>
              <a:t>AFRIMETS</a:t>
            </a:r>
          </a:p>
          <a:p>
            <a:pPr lvl="1"/>
            <a:r>
              <a:rPr lang="en-US" altLang="en-US" sz="1800" dirty="0"/>
              <a:t>The Legal Metrology unit </a:t>
            </a:r>
            <a:r>
              <a:rPr lang="en-US" altLang="en-US" sz="1800" dirty="0" smtClean="0"/>
              <a:t>participates and </a:t>
            </a:r>
            <a:r>
              <a:rPr lang="en-US" altLang="en-US" sz="1800" dirty="0"/>
              <a:t>provides the co-secretariat for the Intra-Africa Metrology System – AFRIMETS Technical </a:t>
            </a:r>
            <a:r>
              <a:rPr lang="en-US" altLang="en-US" sz="1800" dirty="0" smtClean="0"/>
              <a:t>Committee for Legal Metrology. The secretariat was also responsible to arrange the AFRIMETS TC Legal Metrology workshop on Electricity Meters</a:t>
            </a:r>
            <a:endParaRPr lang="en-US" altLang="en-US" sz="2400" dirty="0" smtClean="0"/>
          </a:p>
          <a:p>
            <a:endParaRPr lang="en-US" altLang="en-US" sz="2400" dirty="0" smtClean="0"/>
          </a:p>
        </p:txBody>
      </p:sp>
      <p:pic>
        <p:nvPicPr>
          <p:cNvPr id="3" name="Picture 2"/>
          <p:cNvPicPr>
            <a:picLocks noChangeAspect="1"/>
          </p:cNvPicPr>
          <p:nvPr/>
        </p:nvPicPr>
        <p:blipFill rotWithShape="1">
          <a:blip r:embed="rId3"/>
          <a:srcRect t="30000" b="30000"/>
          <a:stretch/>
        </p:blipFill>
        <p:spPr>
          <a:xfrm>
            <a:off x="2288704" y="4333394"/>
            <a:ext cx="2543175" cy="720080"/>
          </a:xfrm>
          <a:prstGeom prst="rect">
            <a:avLst/>
          </a:prstGeom>
        </p:spPr>
      </p:pic>
    </p:spTree>
    <p:extLst>
      <p:ext uri="{BB962C8B-B14F-4D97-AF65-F5344CB8AC3E}">
        <p14:creationId xmlns:p14="http://schemas.microsoft.com/office/powerpoint/2010/main" val="4174719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FE25E52-0323-4228-9339-E3FE12759EA6}" type="slidenum">
              <a:rPr lang="en-US" altLang="en-US">
                <a:solidFill>
                  <a:srgbClr val="000000"/>
                </a:solidFill>
              </a:rPr>
              <a:pPr/>
              <a:t>11</a:t>
            </a:fld>
            <a:endParaRPr lang="en-US" altLang="en-US" dirty="0">
              <a:solidFill>
                <a:srgbClr val="000000"/>
              </a:solidFill>
            </a:endParaRPr>
          </a:p>
        </p:txBody>
      </p:sp>
      <p:sp>
        <p:nvSpPr>
          <p:cNvPr id="117762" name="Rectangle 2"/>
          <p:cNvSpPr>
            <a:spLocks noGrp="1" noChangeArrowheads="1"/>
          </p:cNvSpPr>
          <p:nvPr>
            <p:ph type="title"/>
          </p:nvPr>
        </p:nvSpPr>
        <p:spPr>
          <a:xfrm>
            <a:off x="742950" y="0"/>
            <a:ext cx="9163050" cy="838200"/>
          </a:xfrm>
        </p:spPr>
        <p:txBody>
          <a:bodyPr/>
          <a:lstStyle/>
          <a:p>
            <a:r>
              <a:rPr lang="en-US" altLang="en-US" dirty="0" smtClean="0"/>
              <a:t>NATIONAL, REGIONAL, CONTINENTAL AND INTERNATIONAL LIAISON</a:t>
            </a:r>
            <a:endParaRPr lang="en-GB" altLang="en-US" dirty="0"/>
          </a:p>
        </p:txBody>
      </p:sp>
      <p:sp>
        <p:nvSpPr>
          <p:cNvPr id="117763" name="Rectangle 3"/>
          <p:cNvSpPr>
            <a:spLocks noGrp="1" noChangeArrowheads="1"/>
          </p:cNvSpPr>
          <p:nvPr>
            <p:ph type="body" idx="1"/>
          </p:nvPr>
        </p:nvSpPr>
        <p:spPr>
          <a:xfrm>
            <a:off x="301624" y="939800"/>
            <a:ext cx="9451976" cy="5689600"/>
          </a:xfrm>
        </p:spPr>
        <p:txBody>
          <a:bodyPr/>
          <a:lstStyle/>
          <a:p>
            <a:r>
              <a:rPr lang="en-US" altLang="en-US" sz="2400" dirty="0" smtClean="0"/>
              <a:t>OIML</a:t>
            </a:r>
          </a:p>
          <a:p>
            <a:pPr lvl="1"/>
            <a:r>
              <a:rPr lang="en-US" altLang="en-US" sz="2200" dirty="0" smtClean="0"/>
              <a:t>LM represents SA at the OIML </a:t>
            </a:r>
            <a:r>
              <a:rPr lang="en-US" altLang="en-US" sz="2200" dirty="0"/>
              <a:t>and participated </a:t>
            </a:r>
            <a:r>
              <a:rPr lang="en-US" altLang="en-US" sz="2200" dirty="0" smtClean="0"/>
              <a:t>in 57</a:t>
            </a:r>
            <a:r>
              <a:rPr lang="en-US" altLang="en-US" sz="2200" baseline="30000" dirty="0" smtClean="0"/>
              <a:t>th</a:t>
            </a:r>
            <a:r>
              <a:rPr lang="en-US" altLang="en-US" sz="2200" dirty="0" smtClean="0"/>
              <a:t> CIML </a:t>
            </a:r>
            <a:r>
              <a:rPr lang="en-US" altLang="en-US" sz="2200" dirty="0"/>
              <a:t>Meeting </a:t>
            </a:r>
            <a:endParaRPr lang="en-US" altLang="en-US" sz="2200" dirty="0" smtClean="0"/>
          </a:p>
          <a:p>
            <a:pPr lvl="1"/>
            <a:r>
              <a:rPr lang="en-US" altLang="en-US" sz="2200" dirty="0" smtClean="0"/>
              <a:t>LM actively participated in </a:t>
            </a:r>
            <a:r>
              <a:rPr lang="en-US" altLang="en-US" sz="2200" dirty="0"/>
              <a:t>5 international </a:t>
            </a:r>
            <a:r>
              <a:rPr lang="en-US" altLang="en-US" sz="2200" dirty="0" smtClean="0"/>
              <a:t>projects:</a:t>
            </a:r>
            <a:endParaRPr lang="en-US" altLang="en-US" sz="2200" dirty="0"/>
          </a:p>
          <a:p>
            <a:pPr lvl="2"/>
            <a:r>
              <a:rPr lang="en-US" altLang="en-US" sz="2000" dirty="0" smtClean="0"/>
              <a:t>Revision </a:t>
            </a:r>
            <a:r>
              <a:rPr lang="en-US" altLang="en-US" sz="2000" dirty="0"/>
              <a:t>of R 126 Evidential breath </a:t>
            </a:r>
            <a:r>
              <a:rPr lang="en-US" altLang="en-US" sz="2000" dirty="0" err="1"/>
              <a:t>analysers</a:t>
            </a:r>
            <a:endParaRPr lang="en-US" altLang="en-US" sz="2000" dirty="0"/>
          </a:p>
          <a:p>
            <a:pPr lvl="2"/>
            <a:r>
              <a:rPr lang="en-US" altLang="en-US" sz="2000" dirty="0" smtClean="0"/>
              <a:t>New </a:t>
            </a:r>
            <a:r>
              <a:rPr lang="en-US" altLang="en-US" sz="2000" dirty="0"/>
              <a:t>publication R 87 Prepackage template </a:t>
            </a:r>
          </a:p>
          <a:p>
            <a:pPr lvl="2"/>
            <a:r>
              <a:rPr lang="en-US" altLang="en-US" sz="2000" dirty="0" smtClean="0"/>
              <a:t>Revision </a:t>
            </a:r>
            <a:r>
              <a:rPr lang="en-US" altLang="en-US" sz="2000" dirty="0"/>
              <a:t>of R 140 Measuring systems for gaseous fuels</a:t>
            </a:r>
          </a:p>
          <a:p>
            <a:pPr lvl="2"/>
            <a:r>
              <a:rPr lang="en-US" altLang="en-US" sz="2000" dirty="0" smtClean="0"/>
              <a:t>Revision </a:t>
            </a:r>
            <a:r>
              <a:rPr lang="en-US" altLang="en-US" sz="2000" dirty="0"/>
              <a:t>of R 51 Automatic catch weighing instruments</a:t>
            </a:r>
          </a:p>
          <a:p>
            <a:pPr lvl="2"/>
            <a:r>
              <a:rPr lang="en-US" altLang="en-US" sz="2000" dirty="0" smtClean="0"/>
              <a:t>Revision </a:t>
            </a:r>
            <a:r>
              <a:rPr lang="en-US" altLang="en-US" sz="2000" dirty="0"/>
              <a:t>of R 134 Automatic instruments for weighing road vehicles in motion and measuring axle loads </a:t>
            </a:r>
          </a:p>
          <a:p>
            <a:pPr lvl="1"/>
            <a:r>
              <a:rPr lang="en-US" altLang="en-US" sz="2200" dirty="0" smtClean="0"/>
              <a:t>LM hosts </a:t>
            </a:r>
            <a:r>
              <a:rPr lang="en-US" altLang="en-US" sz="2200" dirty="0"/>
              <a:t>the secretariat of OIML Technical Committee 6 </a:t>
            </a:r>
            <a:endParaRPr lang="en-US" altLang="en-US" sz="2200" dirty="0" smtClean="0"/>
          </a:p>
          <a:p>
            <a:pPr lvl="1"/>
            <a:r>
              <a:rPr lang="en-US" altLang="en-US" sz="2200" dirty="0" smtClean="0"/>
              <a:t>LM participates in </a:t>
            </a:r>
            <a:r>
              <a:rPr lang="en-US" altLang="en-US" sz="2200" dirty="0"/>
              <a:t>the OIML Certificate System Management Meeting and Review Committee </a:t>
            </a:r>
            <a:r>
              <a:rPr lang="en-US" altLang="en-US" sz="2200" dirty="0" smtClean="0"/>
              <a:t>Meeting</a:t>
            </a:r>
          </a:p>
          <a:p>
            <a:pPr lvl="1"/>
            <a:r>
              <a:rPr lang="en-US" altLang="en-US" sz="2200" dirty="0" smtClean="0"/>
              <a:t>LM Participates in the OIML RLMO Round Table</a:t>
            </a:r>
          </a:p>
          <a:p>
            <a:pPr lvl="1"/>
            <a:r>
              <a:rPr lang="en-US" altLang="en-US" sz="2200" dirty="0" smtClean="0"/>
              <a:t>LM Chairs the CEEMS AG</a:t>
            </a:r>
          </a:p>
          <a:p>
            <a:pPr lvl="1"/>
            <a:endParaRPr lang="en-US" altLang="en-US" sz="2200" dirty="0" smtClean="0"/>
          </a:p>
        </p:txBody>
      </p:sp>
      <p:pic>
        <p:nvPicPr>
          <p:cNvPr id="2" name="Picture 1"/>
          <p:cNvPicPr>
            <a:picLocks noChangeAspect="1"/>
          </p:cNvPicPr>
          <p:nvPr/>
        </p:nvPicPr>
        <p:blipFill>
          <a:blip r:embed="rId2"/>
          <a:stretch>
            <a:fillRect/>
          </a:stretch>
        </p:blipFill>
        <p:spPr>
          <a:xfrm>
            <a:off x="7905328" y="1916832"/>
            <a:ext cx="1647453" cy="1421868"/>
          </a:xfrm>
          <a:prstGeom prst="rect">
            <a:avLst/>
          </a:prstGeom>
        </p:spPr>
      </p:pic>
      <p:pic>
        <p:nvPicPr>
          <p:cNvPr id="3" name="Picture 2"/>
          <p:cNvPicPr>
            <a:picLocks noChangeAspect="1"/>
          </p:cNvPicPr>
          <p:nvPr/>
        </p:nvPicPr>
        <p:blipFill>
          <a:blip r:embed="rId3"/>
          <a:stretch>
            <a:fillRect/>
          </a:stretch>
        </p:blipFill>
        <p:spPr>
          <a:xfrm>
            <a:off x="8729054" y="4653136"/>
            <a:ext cx="999554" cy="999554"/>
          </a:xfrm>
          <a:prstGeom prst="rect">
            <a:avLst/>
          </a:prstGeom>
        </p:spPr>
      </p:pic>
    </p:spTree>
    <p:extLst>
      <p:ext uri="{BB962C8B-B14F-4D97-AF65-F5344CB8AC3E}">
        <p14:creationId xmlns:p14="http://schemas.microsoft.com/office/powerpoint/2010/main" val="1440724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58850" rtl="0" eaLnBrk="0" fontAlgn="base" latinLnBrk="0" hangingPunct="0">
              <a:lnSpc>
                <a:spcPct val="100000"/>
              </a:lnSpc>
              <a:spcBef>
                <a:spcPct val="0"/>
              </a:spcBef>
              <a:spcAft>
                <a:spcPct val="0"/>
              </a:spcAft>
              <a:buClrTx/>
              <a:buSzTx/>
              <a:buFontTx/>
              <a:buNone/>
              <a:tabLst/>
              <a:defRPr/>
            </a:pPr>
            <a:fld id="{7176306B-CE7F-4FD6-AF2F-D4EBB955DD5C}" type="slidenum">
              <a:rPr kumimoji="0" lang="en-US" altLang="en-US" sz="1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58850" rtl="0" eaLnBrk="0" fontAlgn="base" latinLnBrk="0" hangingPunct="0">
                <a:lnSpc>
                  <a:spcPct val="100000"/>
                </a:lnSpc>
                <a:spcBef>
                  <a:spcPct val="0"/>
                </a:spcBef>
                <a:spcAft>
                  <a:spcPct val="0"/>
                </a:spcAft>
                <a:buClrTx/>
                <a:buSzTx/>
                <a:buFontTx/>
                <a:buNone/>
                <a:tabLst/>
                <a:defRPr/>
              </a:pPr>
              <a:t>12</a:t>
            </a:fld>
            <a:endPar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21858" name="Rectangle 2"/>
          <p:cNvSpPr>
            <a:spLocks noGrp="1" noChangeArrowheads="1"/>
          </p:cNvSpPr>
          <p:nvPr>
            <p:ph type="title"/>
          </p:nvPr>
        </p:nvSpPr>
        <p:spPr>
          <a:xfrm>
            <a:off x="742950" y="0"/>
            <a:ext cx="8420100" cy="838200"/>
          </a:xfrm>
        </p:spPr>
        <p:txBody>
          <a:bodyPr/>
          <a:lstStyle/>
          <a:p>
            <a:r>
              <a:rPr lang="en-US" altLang="en-US" dirty="0" smtClean="0"/>
              <a:t>CONSEQUENCES OF NON-COMPLIANCE</a:t>
            </a:r>
            <a:endParaRPr lang="en-US" altLang="en-US" dirty="0"/>
          </a:p>
        </p:txBody>
      </p:sp>
      <p:sp>
        <p:nvSpPr>
          <p:cNvPr id="121859" name="Rectangle 3"/>
          <p:cNvSpPr>
            <a:spLocks noGrp="1" noChangeArrowheads="1"/>
          </p:cNvSpPr>
          <p:nvPr>
            <p:ph type="body" idx="1"/>
          </p:nvPr>
        </p:nvSpPr>
        <p:spPr>
          <a:xfrm>
            <a:off x="742950" y="981075"/>
            <a:ext cx="8420100" cy="5472113"/>
          </a:xfrm>
        </p:spPr>
        <p:txBody>
          <a:bodyPr/>
          <a:lstStyle/>
          <a:p>
            <a:pPr algn="just" eaLnBrk="1" hangingPunct="1">
              <a:defRPr/>
            </a:pPr>
            <a:r>
              <a:rPr lang="en-US" sz="2500" b="1" dirty="0">
                <a:latin typeface="Arial" charset="0"/>
                <a:cs typeface="Arial" charset="0"/>
              </a:rPr>
              <a:t>A person convicted </a:t>
            </a:r>
            <a:r>
              <a:rPr lang="en-US" sz="2500" dirty="0">
                <a:latin typeface="Arial" charset="0"/>
                <a:cs typeface="Arial" charset="0"/>
              </a:rPr>
              <a:t>of an offence </a:t>
            </a:r>
            <a:r>
              <a:rPr lang="en-US" sz="2500" b="1" dirty="0">
                <a:latin typeface="Arial" charset="0"/>
                <a:cs typeface="Arial" charset="0"/>
              </a:rPr>
              <a:t>is liable to a fine </a:t>
            </a:r>
            <a:r>
              <a:rPr lang="en-US" sz="2500" dirty="0">
                <a:latin typeface="Arial" charset="0"/>
                <a:cs typeface="Arial" charset="0"/>
              </a:rPr>
              <a:t>(no monetary value stated) </a:t>
            </a:r>
            <a:r>
              <a:rPr lang="en-US" sz="2500" b="1" dirty="0">
                <a:latin typeface="Arial" charset="0"/>
                <a:cs typeface="Arial" charset="0"/>
              </a:rPr>
              <a:t>or imprisonment </a:t>
            </a:r>
            <a:r>
              <a:rPr lang="en-US" sz="2500" i="1" u="sng" dirty="0">
                <a:latin typeface="Arial" charset="0"/>
                <a:cs typeface="Arial" charset="0"/>
              </a:rPr>
              <a:t>for a period not exceeding 10 years or both</a:t>
            </a:r>
            <a:r>
              <a:rPr lang="en-US" sz="2500" dirty="0">
                <a:latin typeface="Arial" charset="0"/>
                <a:cs typeface="Arial" charset="0"/>
              </a:rPr>
              <a:t>.</a:t>
            </a:r>
          </a:p>
          <a:p>
            <a:pPr lvl="1" algn="just" eaLnBrk="1" hangingPunct="1">
              <a:defRPr/>
            </a:pPr>
            <a:r>
              <a:rPr lang="en-US" sz="2100" dirty="0">
                <a:latin typeface="Arial" charset="0"/>
                <a:cs typeface="Arial" charset="0"/>
              </a:rPr>
              <a:t>Ensures effective and relevant penalties</a:t>
            </a:r>
          </a:p>
          <a:p>
            <a:pPr lvl="2" algn="just" eaLnBrk="1" hangingPunct="1">
              <a:defRPr/>
            </a:pPr>
            <a:r>
              <a:rPr lang="en-US" sz="1700" dirty="0">
                <a:latin typeface="Arial" charset="0"/>
                <a:cs typeface="Arial" charset="0"/>
              </a:rPr>
              <a:t>Fine will be at the discretion of </a:t>
            </a:r>
            <a:r>
              <a:rPr lang="en-ZA" sz="1700" dirty="0">
                <a:latin typeface="Arial" charset="0"/>
                <a:cs typeface="Arial" charset="0"/>
              </a:rPr>
              <a:t>the court taking into account the Adjustment of Fines Act. </a:t>
            </a:r>
          </a:p>
          <a:p>
            <a:pPr algn="just" eaLnBrk="1" hangingPunct="1">
              <a:defRPr/>
            </a:pPr>
            <a:r>
              <a:rPr lang="en-ZA" sz="2500" b="1" dirty="0">
                <a:latin typeface="Arial" charset="0"/>
                <a:cs typeface="Arial" charset="0"/>
              </a:rPr>
              <a:t>A person convicted </a:t>
            </a:r>
            <a:r>
              <a:rPr lang="en-ZA" sz="2500" dirty="0">
                <a:latin typeface="Arial" charset="0"/>
                <a:cs typeface="Arial" charset="0"/>
              </a:rPr>
              <a:t>of an offence </a:t>
            </a:r>
            <a:r>
              <a:rPr lang="en-ZA" sz="2500" b="1" i="1" u="sng" dirty="0">
                <a:latin typeface="Arial" charset="0"/>
                <a:cs typeface="Arial" charset="0"/>
              </a:rPr>
              <a:t>becomes disqualified</a:t>
            </a:r>
            <a:r>
              <a:rPr lang="en-ZA" sz="2500" b="1" dirty="0">
                <a:latin typeface="Arial" charset="0"/>
                <a:cs typeface="Arial" charset="0"/>
              </a:rPr>
              <a:t> from performing any duty or function </a:t>
            </a:r>
            <a:r>
              <a:rPr lang="en-ZA" sz="2500" dirty="0">
                <a:latin typeface="Arial" charset="0"/>
                <a:cs typeface="Arial" charset="0"/>
              </a:rPr>
              <a:t>provided for in the LM Act</a:t>
            </a:r>
          </a:p>
          <a:p>
            <a:endParaRPr lang="en-US" altLang="en-US" sz="2800" b="1"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12" y="4581128"/>
            <a:ext cx="3167063"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390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1"/>
            <a:ext cx="9906000" cy="836613"/>
          </a:xfrm>
        </p:spPr>
        <p:txBody>
          <a:bodyPr/>
          <a:lstStyle/>
          <a:p>
            <a:pPr>
              <a:defRPr/>
            </a:pPr>
            <a:r>
              <a:rPr lang="en-US" altLang="en-US" dirty="0" smtClean="0">
                <a:latin typeface="Neuropol" panose="020B0500000000000000" pitchFamily="34" charset="0"/>
              </a:rPr>
              <a:t>THANK YOU FOR LISTENING</a:t>
            </a:r>
            <a:endParaRPr lang="en-US" dirty="0">
              <a:solidFill>
                <a:schemeClr val="tx1"/>
              </a:solidFill>
              <a:effectLst>
                <a:outerShdw blurRad="38100" dist="38100" dir="2700000" algn="tl">
                  <a:srgbClr val="000000">
                    <a:alpha val="43137"/>
                  </a:srgbClr>
                </a:outerShdw>
              </a:effectLst>
              <a:latin typeface="Neuropol"/>
              <a:cs typeface="Arial" panose="020B0604020202020204" pitchFamily="34" charset="0"/>
            </a:endParaRPr>
          </a:p>
        </p:txBody>
      </p:sp>
      <p:sp>
        <p:nvSpPr>
          <p:cNvPr id="2" name="Slide Number Placeholder 1"/>
          <p:cNvSpPr>
            <a:spLocks noGrp="1"/>
          </p:cNvSpPr>
          <p:nvPr>
            <p:ph type="sldNum" sz="quarter" idx="12"/>
          </p:nvPr>
        </p:nvSpPr>
        <p:spPr/>
        <p:txBody>
          <a:bodyPr/>
          <a:lstStyle/>
          <a:p>
            <a:fld id="{ABF32766-60C9-4BAC-9EFC-FDF3BF48D01F}" type="slidenum">
              <a:rPr lang="en-US" altLang="en-US" smtClean="0"/>
              <a:pPr/>
              <a:t>13</a:t>
            </a:fld>
            <a:endParaRPr lang="en-US" altLang="en-US" dirty="0"/>
          </a:p>
        </p:txBody>
      </p:sp>
      <p:pic>
        <p:nvPicPr>
          <p:cNvPr id="4" name="Picture 3"/>
          <p:cNvPicPr>
            <a:picLocks noChangeAspect="1"/>
          </p:cNvPicPr>
          <p:nvPr/>
        </p:nvPicPr>
        <p:blipFill>
          <a:blip r:embed="rId3"/>
          <a:stretch>
            <a:fillRect/>
          </a:stretch>
        </p:blipFill>
        <p:spPr>
          <a:xfrm>
            <a:off x="2936776" y="2132856"/>
            <a:ext cx="3888432" cy="2341132"/>
          </a:xfrm>
          <a:prstGeom prst="rect">
            <a:avLst/>
          </a:prstGeom>
        </p:spPr>
      </p:pic>
    </p:spTree>
    <p:extLst>
      <p:ext uri="{BB962C8B-B14F-4D97-AF65-F5344CB8AC3E}">
        <p14:creationId xmlns:p14="http://schemas.microsoft.com/office/powerpoint/2010/main" val="743287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E5DBCDC-8CA3-412C-8B2B-A9367A1215C2}" type="slidenum">
              <a:rPr lang="en-US" altLang="en-US"/>
              <a:pPr/>
              <a:t>14</a:t>
            </a:fld>
            <a:endParaRPr lang="en-US" altLang="en-US" dirty="0"/>
          </a:p>
        </p:txBody>
      </p:sp>
      <p:sp>
        <p:nvSpPr>
          <p:cNvPr id="129026" name="Rectangle 2"/>
          <p:cNvSpPr>
            <a:spLocks noGrp="1" noChangeArrowheads="1"/>
          </p:cNvSpPr>
          <p:nvPr>
            <p:ph type="title"/>
          </p:nvPr>
        </p:nvSpPr>
        <p:spPr>
          <a:xfrm>
            <a:off x="0" y="0"/>
            <a:ext cx="9906000" cy="838200"/>
          </a:xfrm>
        </p:spPr>
        <p:txBody>
          <a:bodyPr/>
          <a:lstStyle/>
          <a:p>
            <a:r>
              <a:rPr lang="en-US" altLang="en-US" dirty="0">
                <a:latin typeface="Neuropol" panose="020B0500000000000000" pitchFamily="34" charset="0"/>
              </a:rPr>
              <a:t>LEGAL </a:t>
            </a:r>
            <a:r>
              <a:rPr lang="en-US" altLang="en-US" dirty="0" smtClean="0">
                <a:latin typeface="Neuropol" panose="020B0500000000000000" pitchFamily="34" charset="0"/>
              </a:rPr>
              <a:t>METROLOGY CONTACTS</a:t>
            </a:r>
            <a:endParaRPr lang="en-US" altLang="en-US" dirty="0">
              <a:latin typeface="Neuropol" panose="020B0500000000000000" pitchFamily="34" charset="0"/>
            </a:endParaRPr>
          </a:p>
        </p:txBody>
      </p:sp>
      <p:sp>
        <p:nvSpPr>
          <p:cNvPr id="129027" name="Rectangle 3"/>
          <p:cNvSpPr>
            <a:spLocks noGrp="1" noChangeArrowheads="1"/>
          </p:cNvSpPr>
          <p:nvPr>
            <p:ph type="body" idx="1"/>
          </p:nvPr>
        </p:nvSpPr>
        <p:spPr>
          <a:xfrm>
            <a:off x="431155" y="1124744"/>
            <a:ext cx="8746554" cy="4717504"/>
          </a:xfrm>
        </p:spPr>
        <p:txBody>
          <a:bodyPr/>
          <a:lstStyle/>
          <a:p>
            <a:r>
              <a:rPr lang="en-US" altLang="en-US" sz="2400" dirty="0" smtClean="0"/>
              <a:t>Edward Mamadise 	–  CEO NRCS</a:t>
            </a:r>
            <a:endParaRPr lang="en-US" altLang="en-US" sz="2400" dirty="0"/>
          </a:p>
          <a:p>
            <a:pPr lvl="1"/>
            <a:r>
              <a:rPr lang="en-US" altLang="en-US" sz="2400" dirty="0" smtClean="0">
                <a:hlinkClick r:id="rId3"/>
              </a:rPr>
              <a:t>edward.mamadise@nrcs.org.za</a:t>
            </a:r>
            <a:r>
              <a:rPr lang="en-US" altLang="en-US" sz="2400" dirty="0" smtClean="0"/>
              <a:t> </a:t>
            </a:r>
          </a:p>
          <a:p>
            <a:r>
              <a:rPr lang="en-US" altLang="en-US" sz="2400" dirty="0" smtClean="0"/>
              <a:t>Duncan Mutengwe 	–  COO</a:t>
            </a:r>
          </a:p>
          <a:p>
            <a:pPr lvl="1"/>
            <a:r>
              <a:rPr lang="en-US" altLang="en-US" sz="2400" dirty="0">
                <a:hlinkClick r:id="rId4"/>
              </a:rPr>
              <a:t>d</a:t>
            </a:r>
            <a:r>
              <a:rPr lang="en-US" altLang="en-US" sz="2400" dirty="0" smtClean="0">
                <a:hlinkClick r:id="rId4"/>
              </a:rPr>
              <a:t>uncan.mutengwe@nrcs.org.za</a:t>
            </a:r>
            <a:r>
              <a:rPr lang="en-US" altLang="en-US" sz="2400" dirty="0" smtClean="0"/>
              <a:t> </a:t>
            </a:r>
            <a:endParaRPr lang="en-US" altLang="en-US" sz="2400" dirty="0"/>
          </a:p>
          <a:p>
            <a:r>
              <a:rPr lang="en-US" altLang="en-US" sz="2400" dirty="0" smtClean="0"/>
              <a:t>Jaco Marneweck              –  Senior Manager: Inspections/ GM LM (Acting)</a:t>
            </a:r>
          </a:p>
          <a:p>
            <a:pPr marL="762000" lvl="2" indent="-342900">
              <a:buFont typeface="Arial" panose="020B0604020202020204" pitchFamily="34" charset="0"/>
              <a:buChar char="‒"/>
            </a:pPr>
            <a:r>
              <a:rPr lang="en-US" altLang="en-US" sz="2400" dirty="0" smtClean="0">
                <a:hlinkClick r:id="rId5"/>
              </a:rPr>
              <a:t>jaco.marneweck@nrcs.org.za</a:t>
            </a:r>
            <a:r>
              <a:rPr lang="en-US" altLang="en-US" sz="2400" dirty="0" smtClean="0"/>
              <a:t> </a:t>
            </a:r>
            <a:endParaRPr lang="en-US" altLang="en-US" sz="2400" dirty="0"/>
          </a:p>
          <a:p>
            <a:pPr marL="0" indent="0">
              <a:buNone/>
            </a:pPr>
            <a:endParaRPr lang="en-US" altLang="en-US" sz="2400" dirty="0" smtClean="0"/>
          </a:p>
          <a:p>
            <a:pPr marL="477837" lvl="1" indent="0">
              <a:buNone/>
            </a:pPr>
            <a:endParaRPr lang="en-US" altLang="en-US" sz="2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D549974-C600-41C9-AC9F-465EA6C308CF}" type="slidenum">
              <a:rPr lang="en-US" altLang="en-US">
                <a:solidFill>
                  <a:srgbClr val="000000"/>
                </a:solidFill>
              </a:rPr>
              <a:pPr/>
              <a:t>2</a:t>
            </a:fld>
            <a:endParaRPr lang="en-US" altLang="en-US" dirty="0">
              <a:solidFill>
                <a:srgbClr val="000000"/>
              </a:solidFill>
            </a:endParaRPr>
          </a:p>
        </p:txBody>
      </p:sp>
      <p:sp>
        <p:nvSpPr>
          <p:cNvPr id="95234" name="Rectangle 2"/>
          <p:cNvSpPr>
            <a:spLocks noGrp="1" noChangeArrowheads="1"/>
          </p:cNvSpPr>
          <p:nvPr>
            <p:ph type="title"/>
          </p:nvPr>
        </p:nvSpPr>
        <p:spPr>
          <a:xfrm>
            <a:off x="0" y="0"/>
            <a:ext cx="9906000" cy="838200"/>
          </a:xfrm>
        </p:spPr>
        <p:txBody>
          <a:bodyPr/>
          <a:lstStyle/>
          <a:p>
            <a:r>
              <a:rPr lang="en-US" altLang="en-US" dirty="0">
                <a:latin typeface="Neuropol" panose="020B0500000000000000" pitchFamily="34" charset="0"/>
              </a:rPr>
              <a:t>LEGAL </a:t>
            </a:r>
            <a:r>
              <a:rPr lang="en-US" altLang="en-US" dirty="0" smtClean="0">
                <a:latin typeface="Neuropol" panose="020B0500000000000000" pitchFamily="34" charset="0"/>
              </a:rPr>
              <a:t>METROLOGY IN SOUTH AFRICA</a:t>
            </a:r>
            <a:endParaRPr lang="en-GB" altLang="en-US" dirty="0">
              <a:latin typeface="Neuropol" panose="020B0500000000000000" pitchFamily="34" charset="0"/>
            </a:endParaRPr>
          </a:p>
        </p:txBody>
      </p:sp>
      <p:sp>
        <p:nvSpPr>
          <p:cNvPr id="95235" name="Rectangle 3"/>
          <p:cNvSpPr>
            <a:spLocks noGrp="1" noChangeArrowheads="1"/>
          </p:cNvSpPr>
          <p:nvPr>
            <p:ph type="body" idx="1"/>
          </p:nvPr>
        </p:nvSpPr>
        <p:spPr>
          <a:xfrm>
            <a:off x="742950" y="1052736"/>
            <a:ext cx="8170490" cy="2520280"/>
          </a:xfrm>
        </p:spPr>
        <p:txBody>
          <a:bodyPr/>
          <a:lstStyle/>
          <a:p>
            <a:pPr algn="just">
              <a:lnSpc>
                <a:spcPct val="90000"/>
              </a:lnSpc>
            </a:pPr>
            <a:r>
              <a:rPr lang="en-US" altLang="en-US" sz="2800" dirty="0"/>
              <a:t>Legal Metrology is a </a:t>
            </a:r>
            <a:r>
              <a:rPr lang="en-US" altLang="en-US" sz="2800" dirty="0" smtClean="0"/>
              <a:t>unit </a:t>
            </a:r>
            <a:r>
              <a:rPr lang="en-US" altLang="en-US" sz="2800" dirty="0"/>
              <a:t>within the NRCS and is responsible for the implementation of the requirements of the </a:t>
            </a:r>
            <a:r>
              <a:rPr lang="en-US" altLang="en-US" sz="2800" dirty="0" smtClean="0"/>
              <a:t>Legal Metrology Act, </a:t>
            </a:r>
            <a:r>
              <a:rPr lang="en-US" altLang="en-US" sz="2800" dirty="0" smtClean="0"/>
              <a:t>2014</a:t>
            </a:r>
          </a:p>
          <a:p>
            <a:pPr marL="0" indent="0" algn="just">
              <a:lnSpc>
                <a:spcPct val="90000"/>
              </a:lnSpc>
              <a:buNone/>
            </a:pPr>
            <a:r>
              <a:rPr lang="en-US" altLang="en-US" sz="2400" dirty="0" smtClean="0"/>
              <a:t/>
            </a:r>
            <a:br>
              <a:rPr lang="en-US" altLang="en-US" sz="2400" dirty="0" smtClean="0"/>
            </a:br>
            <a:r>
              <a:rPr lang="en-US" altLang="en-US" sz="2400" i="1" dirty="0" smtClean="0"/>
              <a:t>Main activities: </a:t>
            </a:r>
            <a:r>
              <a:rPr lang="en-US" altLang="en-US" sz="2400" dirty="0" smtClean="0"/>
              <a:t>appointment of market surveillance inspectors; designation of verification and repair bodies; appointment of verification officers and registrations of persons responsible for repair</a:t>
            </a:r>
            <a:r>
              <a:rPr lang="en-US" altLang="en-US" sz="2400" dirty="0"/>
              <a:t>; registration of importers, manufacturers and persons who offer for sale </a:t>
            </a:r>
            <a:r>
              <a:rPr lang="en-US" altLang="en-US" sz="2400" dirty="0" smtClean="0"/>
              <a:t>any prescribed </a:t>
            </a:r>
            <a:r>
              <a:rPr lang="en-US" altLang="en-US" sz="2400" dirty="0"/>
              <a:t>measuring instrument, product or </a:t>
            </a:r>
            <a:r>
              <a:rPr lang="en-US" altLang="en-US" sz="2400" dirty="0" smtClean="0"/>
              <a:t>service; type approval of prescribed measuring instruments; compliance schemes; issuing of LOA for gambling equipment; national, regional, continental and international liaison; stakeholder engagement</a:t>
            </a:r>
            <a:endParaRPr lang="en-US" altLang="en-US" sz="2400" dirty="0" smtClean="0"/>
          </a:p>
          <a:p>
            <a:pPr>
              <a:lnSpc>
                <a:spcPct val="90000"/>
              </a:lnSpc>
            </a:pPr>
            <a:endParaRPr lang="en-GB" altLang="en-US" sz="2800" dirty="0"/>
          </a:p>
        </p:txBody>
      </p:sp>
      <p:pic>
        <p:nvPicPr>
          <p:cNvPr id="3" name="Picture 2"/>
          <p:cNvPicPr>
            <a:picLocks noChangeAspect="1"/>
          </p:cNvPicPr>
          <p:nvPr/>
        </p:nvPicPr>
        <p:blipFill>
          <a:blip r:embed="rId3"/>
          <a:stretch>
            <a:fillRect/>
          </a:stretch>
        </p:blipFill>
        <p:spPr>
          <a:xfrm>
            <a:off x="4673332" y="5841138"/>
            <a:ext cx="559335" cy="589348"/>
          </a:xfrm>
          <a:prstGeom prst="rect">
            <a:avLst/>
          </a:prstGeom>
        </p:spPr>
      </p:pic>
    </p:spTree>
    <p:extLst>
      <p:ext uri="{BB962C8B-B14F-4D97-AF65-F5344CB8AC3E}">
        <p14:creationId xmlns:p14="http://schemas.microsoft.com/office/powerpoint/2010/main" val="4192404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E5DBCDC-8CA3-412C-8B2B-A9367A1215C2}" type="slidenum">
              <a:rPr lang="en-US" altLang="en-US"/>
              <a:pPr/>
              <a:t>3</a:t>
            </a:fld>
            <a:endParaRPr lang="en-US" altLang="en-US" dirty="0"/>
          </a:p>
        </p:txBody>
      </p:sp>
      <p:sp>
        <p:nvSpPr>
          <p:cNvPr id="129026" name="Rectangle 2"/>
          <p:cNvSpPr>
            <a:spLocks noGrp="1" noChangeArrowheads="1"/>
          </p:cNvSpPr>
          <p:nvPr>
            <p:ph type="title"/>
          </p:nvPr>
        </p:nvSpPr>
        <p:spPr>
          <a:xfrm>
            <a:off x="0" y="0"/>
            <a:ext cx="9906000" cy="838200"/>
          </a:xfrm>
        </p:spPr>
        <p:txBody>
          <a:bodyPr/>
          <a:lstStyle/>
          <a:p>
            <a:r>
              <a:rPr lang="en-US" altLang="en-US" dirty="0" smtClean="0">
                <a:latin typeface="Neuropol" panose="020B0500000000000000" pitchFamily="34" charset="0"/>
              </a:rPr>
              <a:t>CURRENT LEGAL METROLOGY STRUCTURE</a:t>
            </a:r>
            <a:endParaRPr lang="en-US" altLang="en-US" dirty="0">
              <a:latin typeface="Neuropol" panose="020B0500000000000000" pitchFamily="34" charset="0"/>
            </a:endParaRPr>
          </a:p>
        </p:txBody>
      </p:sp>
      <p:sp>
        <p:nvSpPr>
          <p:cNvPr id="129027" name="Rectangle 3"/>
          <p:cNvSpPr>
            <a:spLocks noGrp="1" noChangeArrowheads="1"/>
          </p:cNvSpPr>
          <p:nvPr>
            <p:ph type="body" idx="1"/>
          </p:nvPr>
        </p:nvSpPr>
        <p:spPr>
          <a:xfrm>
            <a:off x="431154" y="1124744"/>
            <a:ext cx="9322446" cy="5276056"/>
          </a:xfrm>
        </p:spPr>
        <p:txBody>
          <a:bodyPr/>
          <a:lstStyle/>
          <a:p>
            <a:pPr marL="477837" lvl="1" indent="0">
              <a:buNone/>
            </a:pPr>
            <a:endParaRPr lang="en-US" altLang="en-US" sz="2400" dirty="0">
              <a:solidFill>
                <a:srgbClr val="FF0000"/>
              </a:solidFill>
            </a:endParaRPr>
          </a:p>
        </p:txBody>
      </p:sp>
      <p:graphicFrame>
        <p:nvGraphicFramePr>
          <p:cNvPr id="2" name="Diagram 1"/>
          <p:cNvGraphicFramePr/>
          <p:nvPr>
            <p:extLst>
              <p:ext uri="{D42A27DB-BD31-4B8C-83A1-F6EECF244321}">
                <p14:modId xmlns:p14="http://schemas.microsoft.com/office/powerpoint/2010/main" val="2413963379"/>
              </p:ext>
            </p:extLst>
          </p:nvPr>
        </p:nvGraphicFramePr>
        <p:xfrm>
          <a:off x="128464" y="332656"/>
          <a:ext cx="9541060" cy="6042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rotWithShape="1">
          <a:blip r:embed="rId8"/>
          <a:srcRect t="12979" b="13718"/>
          <a:stretch/>
        </p:blipFill>
        <p:spPr>
          <a:xfrm>
            <a:off x="1208584" y="4432274"/>
            <a:ext cx="2609850" cy="1284704"/>
          </a:xfrm>
          <a:prstGeom prst="rect">
            <a:avLst/>
          </a:prstGeom>
        </p:spPr>
      </p:pic>
    </p:spTree>
    <p:extLst>
      <p:ext uri="{BB962C8B-B14F-4D97-AF65-F5344CB8AC3E}">
        <p14:creationId xmlns:p14="http://schemas.microsoft.com/office/powerpoint/2010/main" val="3395796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1"/>
            <a:ext cx="9905999" cy="848898"/>
          </a:xfrm>
        </p:spPr>
        <p:txBody>
          <a:bodyPr/>
          <a:lstStyle/>
          <a:p>
            <a:pPr eaLnBrk="1" hangingPunct="1"/>
            <a:r>
              <a:rPr lang="en-ZA" altLang="en-US" dirty="0" smtClean="0">
                <a:solidFill>
                  <a:schemeClr val="tx1"/>
                </a:solidFill>
                <a:latin typeface="Neuropol" panose="020B0500000000000000" pitchFamily="34" charset="0"/>
                <a:ea typeface="Verdana" panose="020B0604030504040204" pitchFamily="34" charset="0"/>
                <a:cs typeface="Verdana" panose="020B0604030504040204" pitchFamily="34" charset="0"/>
              </a:rPr>
              <a:t>HOW LM USES TECHNICAL REGULATION TO REGULATE</a:t>
            </a:r>
            <a:endParaRPr lang="en-US" altLang="en-US" dirty="0">
              <a:solidFill>
                <a:schemeClr val="tx1"/>
              </a:solidFill>
              <a:latin typeface="Neuropol" panose="020B0500000000000000" pitchFamily="34" charset="0"/>
              <a:ea typeface="Verdana" panose="020B0604030504040204" pitchFamily="34" charset="0"/>
              <a:cs typeface="Verdana" panose="020B0604030504040204" pitchFamily="34" charset="0"/>
            </a:endParaRPr>
          </a:p>
        </p:txBody>
      </p:sp>
      <p:grpSp>
        <p:nvGrpSpPr>
          <p:cNvPr id="18436" name="Group 42"/>
          <p:cNvGrpSpPr>
            <a:grpSpLocks/>
          </p:cNvGrpSpPr>
          <p:nvPr/>
        </p:nvGrpSpPr>
        <p:grpSpPr bwMode="auto">
          <a:xfrm>
            <a:off x="506456" y="1026617"/>
            <a:ext cx="8893085" cy="5488915"/>
            <a:chOff x="146" y="840"/>
            <a:chExt cx="5906" cy="3366"/>
          </a:xfrm>
        </p:grpSpPr>
        <p:sp>
          <p:nvSpPr>
            <p:cNvPr id="18437" name="Rectangle 6"/>
            <p:cNvSpPr>
              <a:spLocks noChangeArrowheads="1"/>
            </p:cNvSpPr>
            <p:nvPr/>
          </p:nvSpPr>
          <p:spPr bwMode="auto">
            <a:xfrm>
              <a:off x="146" y="1221"/>
              <a:ext cx="1170" cy="321"/>
            </a:xfrm>
            <a:prstGeom prst="rect">
              <a:avLst/>
            </a:prstGeom>
            <a:noFill/>
            <a:ln>
              <a:noFill/>
            </a:ln>
            <a:effectLst/>
            <a:extLst>
              <a:ext uri="{909E8E84-426E-40DD-AFC4-6F175D3DCCD1}">
                <a14:hiddenFill xmlns:a14="http://schemas.microsoft.com/office/drawing/2010/main">
                  <a:solidFill>
                    <a:srgbClr val="EB992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912813" eaLnBrk="0" hangingPunct="0">
                <a:defRPr sz="2000">
                  <a:solidFill>
                    <a:schemeClr val="tx1"/>
                  </a:solidFill>
                  <a:latin typeface="Arial" charset="0"/>
                  <a:ea typeface="ＭＳ Ｐゴシック" pitchFamily="34" charset="-128"/>
                </a:defRPr>
              </a:lvl1pPr>
              <a:lvl2pPr marL="742950" indent="-285750" defTabSz="912813" eaLnBrk="0" hangingPunct="0">
                <a:defRPr sz="2000">
                  <a:solidFill>
                    <a:schemeClr val="tx1"/>
                  </a:solidFill>
                  <a:latin typeface="Arial" charset="0"/>
                  <a:ea typeface="ＭＳ Ｐゴシック" pitchFamily="34" charset="-128"/>
                </a:defRPr>
              </a:lvl2pPr>
              <a:lvl3pPr marL="1143000" indent="-228600" defTabSz="912813" eaLnBrk="0" hangingPunct="0">
                <a:defRPr sz="2000">
                  <a:solidFill>
                    <a:schemeClr val="tx1"/>
                  </a:solidFill>
                  <a:latin typeface="Arial" charset="0"/>
                  <a:ea typeface="ＭＳ Ｐゴシック" pitchFamily="34" charset="-128"/>
                </a:defRPr>
              </a:lvl3pPr>
              <a:lvl4pPr marL="1600200" indent="-228600" defTabSz="912813" eaLnBrk="0" hangingPunct="0">
                <a:defRPr sz="2000">
                  <a:solidFill>
                    <a:schemeClr val="tx1"/>
                  </a:solidFill>
                  <a:latin typeface="Arial" charset="0"/>
                  <a:ea typeface="ＭＳ Ｐゴシック" pitchFamily="34" charset="-128"/>
                </a:defRPr>
              </a:lvl4pPr>
              <a:lvl5pPr marL="2057400" indent="-228600" defTabSz="912813" eaLnBrk="0" hangingPunct="0">
                <a:defRPr sz="20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r>
                <a:rPr lang="en-US" altLang="en-US" sz="1400" dirty="0">
                  <a:solidFill>
                    <a:srgbClr val="000000"/>
                  </a:solidFill>
                  <a:latin typeface="Verdana" panose="020B0604030504040204" pitchFamily="34" charset="0"/>
                  <a:ea typeface="Verdana" panose="020B0604030504040204" pitchFamily="34" charset="0"/>
                  <a:cs typeface="Verdana" panose="020B0604030504040204" pitchFamily="34" charset="0"/>
                </a:rPr>
                <a:t>Request for regulation</a:t>
              </a:r>
            </a:p>
          </p:txBody>
        </p:sp>
        <p:sp>
          <p:nvSpPr>
            <p:cNvPr id="18438" name="Rectangle 5"/>
            <p:cNvSpPr>
              <a:spLocks noChangeArrowheads="1"/>
            </p:cNvSpPr>
            <p:nvPr/>
          </p:nvSpPr>
          <p:spPr bwMode="auto">
            <a:xfrm>
              <a:off x="2596" y="840"/>
              <a:ext cx="1950" cy="272"/>
            </a:xfrm>
            <a:prstGeom prst="rect">
              <a:avLst/>
            </a:prstGeom>
            <a:solidFill>
              <a:srgbClr val="EB992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eaLnBrk="0" hangingPunct="0">
                <a:defRPr sz="2000">
                  <a:solidFill>
                    <a:schemeClr val="tx1"/>
                  </a:solidFill>
                  <a:latin typeface="Arial" charset="0"/>
                  <a:ea typeface="ＭＳ Ｐゴシック" pitchFamily="34" charset="-128"/>
                </a:defRPr>
              </a:lvl1pPr>
              <a:lvl2pPr marL="742950" indent="-285750" defTabSz="912813" eaLnBrk="0" hangingPunct="0">
                <a:defRPr sz="2000">
                  <a:solidFill>
                    <a:schemeClr val="tx1"/>
                  </a:solidFill>
                  <a:latin typeface="Arial" charset="0"/>
                  <a:ea typeface="ＭＳ Ｐゴシック" pitchFamily="34" charset="-128"/>
                </a:defRPr>
              </a:lvl2pPr>
              <a:lvl3pPr marL="1143000" indent="-228600" defTabSz="912813" eaLnBrk="0" hangingPunct="0">
                <a:defRPr sz="2000">
                  <a:solidFill>
                    <a:schemeClr val="tx1"/>
                  </a:solidFill>
                  <a:latin typeface="Arial" charset="0"/>
                  <a:ea typeface="ＭＳ Ｐゴシック" pitchFamily="34" charset="-128"/>
                </a:defRPr>
              </a:lvl3pPr>
              <a:lvl4pPr marL="1600200" indent="-228600" defTabSz="912813" eaLnBrk="0" hangingPunct="0">
                <a:defRPr sz="2000">
                  <a:solidFill>
                    <a:schemeClr val="tx1"/>
                  </a:solidFill>
                  <a:latin typeface="Arial" charset="0"/>
                  <a:ea typeface="ＭＳ Ｐゴシック" pitchFamily="34" charset="-128"/>
                </a:defRPr>
              </a:lvl4pPr>
              <a:lvl5pPr marL="2057400" indent="-228600" defTabSz="912813" eaLnBrk="0" hangingPunct="0">
                <a:defRPr sz="20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r>
                <a:rPr lang="en-US" altLang="en-US" dirty="0">
                  <a:solidFill>
                    <a:srgbClr val="000000"/>
                  </a:solidFill>
                </a:rPr>
                <a:t>Process Flow</a:t>
              </a:r>
            </a:p>
          </p:txBody>
        </p:sp>
        <p:sp>
          <p:nvSpPr>
            <p:cNvPr id="18439" name="AutoShape 7"/>
            <p:cNvSpPr>
              <a:spLocks noChangeArrowheads="1"/>
            </p:cNvSpPr>
            <p:nvPr/>
          </p:nvSpPr>
          <p:spPr bwMode="auto">
            <a:xfrm rot="5400000">
              <a:off x="487" y="1634"/>
              <a:ext cx="454" cy="31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8 w 21600"/>
                <a:gd name="T13" fmla="*/ 5383 h 21600"/>
                <a:gd name="T14" fmla="*/ 18888 w 21600"/>
                <a:gd name="T15" fmla="*/ 1621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B99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solidFill>
                  <a:srgbClr val="000000"/>
                </a:solidFill>
              </a:endParaRPr>
            </a:p>
          </p:txBody>
        </p:sp>
        <p:sp>
          <p:nvSpPr>
            <p:cNvPr id="18440" name="Rectangle 8"/>
            <p:cNvSpPr>
              <a:spLocks noChangeArrowheads="1"/>
            </p:cNvSpPr>
            <p:nvPr/>
          </p:nvSpPr>
          <p:spPr bwMode="auto">
            <a:xfrm>
              <a:off x="283" y="2056"/>
              <a:ext cx="816" cy="51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912813" eaLnBrk="0" hangingPunct="0">
                <a:defRPr sz="2000">
                  <a:solidFill>
                    <a:schemeClr val="tx1"/>
                  </a:solidFill>
                  <a:latin typeface="Arial" charset="0"/>
                  <a:ea typeface="ＭＳ Ｐゴシック" pitchFamily="34" charset="-128"/>
                </a:defRPr>
              </a:lvl1pPr>
              <a:lvl2pPr marL="742950" indent="-285750" defTabSz="912813" eaLnBrk="0" hangingPunct="0">
                <a:defRPr sz="2000">
                  <a:solidFill>
                    <a:schemeClr val="tx1"/>
                  </a:solidFill>
                  <a:latin typeface="Arial" charset="0"/>
                  <a:ea typeface="ＭＳ Ｐゴシック" pitchFamily="34" charset="-128"/>
                </a:defRPr>
              </a:lvl2pPr>
              <a:lvl3pPr marL="1143000" indent="-228600" defTabSz="912813" eaLnBrk="0" hangingPunct="0">
                <a:defRPr sz="2000">
                  <a:solidFill>
                    <a:schemeClr val="tx1"/>
                  </a:solidFill>
                  <a:latin typeface="Arial" charset="0"/>
                  <a:ea typeface="ＭＳ Ｐゴシック" pitchFamily="34" charset="-128"/>
                </a:defRPr>
              </a:lvl3pPr>
              <a:lvl4pPr marL="1600200" indent="-228600" defTabSz="912813" eaLnBrk="0" hangingPunct="0">
                <a:defRPr sz="2000">
                  <a:solidFill>
                    <a:schemeClr val="tx1"/>
                  </a:solidFill>
                  <a:latin typeface="Arial" charset="0"/>
                  <a:ea typeface="ＭＳ Ｐゴシック" pitchFamily="34" charset="-128"/>
                </a:defRPr>
              </a:lvl4pPr>
              <a:lvl5pPr marL="2057400" indent="-228600" defTabSz="912813" eaLnBrk="0" hangingPunct="0">
                <a:defRPr sz="20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r>
                <a:rPr lang="en-US"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Development of </a:t>
              </a:r>
              <a:r>
                <a:rPr lang="en-US"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TR/ Interim LM Requirement</a:t>
              </a:r>
              <a:endParaRPr lang="en-US"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8441" name="AutoShape 10"/>
            <p:cNvSpPr>
              <a:spLocks/>
            </p:cNvSpPr>
            <p:nvPr/>
          </p:nvSpPr>
          <p:spPr bwMode="auto">
            <a:xfrm rot="5400000">
              <a:off x="3442" y="-127"/>
              <a:ext cx="348" cy="3946"/>
            </a:xfrm>
            <a:prstGeom prst="leftBrace">
              <a:avLst>
                <a:gd name="adj1" fmla="val 94492"/>
                <a:gd name="adj2" fmla="val 50000"/>
              </a:avLst>
            </a:prstGeom>
            <a:noFill/>
            <a:ln w="28575">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endParaRPr lang="en-US" altLang="en-US" dirty="0">
                <a:solidFill>
                  <a:srgbClr val="000000"/>
                </a:solidFill>
              </a:endParaRPr>
            </a:p>
          </p:txBody>
        </p:sp>
        <p:sp>
          <p:nvSpPr>
            <p:cNvPr id="18442" name="Rectangle 11"/>
            <p:cNvSpPr>
              <a:spLocks noChangeArrowheads="1"/>
            </p:cNvSpPr>
            <p:nvPr/>
          </p:nvSpPr>
          <p:spPr bwMode="auto">
            <a:xfrm>
              <a:off x="1358" y="2163"/>
              <a:ext cx="819" cy="28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defTabSz="912813" eaLnBrk="0" hangingPunct="0">
                <a:defRPr sz="2000">
                  <a:solidFill>
                    <a:schemeClr val="tx1"/>
                  </a:solidFill>
                  <a:latin typeface="Arial" charset="0"/>
                  <a:ea typeface="ＭＳ Ｐゴシック" pitchFamily="34" charset="-128"/>
                </a:defRPr>
              </a:lvl1pPr>
              <a:lvl2pPr marL="742950" indent="-285750" defTabSz="912813" eaLnBrk="0" hangingPunct="0">
                <a:defRPr sz="2000">
                  <a:solidFill>
                    <a:schemeClr val="tx1"/>
                  </a:solidFill>
                  <a:latin typeface="Arial" charset="0"/>
                  <a:ea typeface="ＭＳ Ｐゴシック" pitchFamily="34" charset="-128"/>
                </a:defRPr>
              </a:lvl2pPr>
              <a:lvl3pPr marL="1143000" indent="-228600" defTabSz="912813" eaLnBrk="0" hangingPunct="0">
                <a:defRPr sz="2000">
                  <a:solidFill>
                    <a:schemeClr val="tx1"/>
                  </a:solidFill>
                  <a:latin typeface="Arial" charset="0"/>
                  <a:ea typeface="ＭＳ Ｐゴシック" pitchFamily="34" charset="-128"/>
                </a:defRPr>
              </a:lvl3pPr>
              <a:lvl4pPr marL="1600200" indent="-228600" defTabSz="912813" eaLnBrk="0" hangingPunct="0">
                <a:defRPr sz="2000">
                  <a:solidFill>
                    <a:schemeClr val="tx1"/>
                  </a:solidFill>
                  <a:latin typeface="Arial" charset="0"/>
                  <a:ea typeface="ＭＳ Ｐゴシック" pitchFamily="34" charset="-128"/>
                </a:defRPr>
              </a:lvl4pPr>
              <a:lvl5pPr marL="2057400" indent="-228600" defTabSz="912813" eaLnBrk="0" hangingPunct="0">
                <a:defRPr sz="20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r>
                <a:rPr lang="en-US"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Pre- market </a:t>
              </a:r>
              <a:r>
                <a:rPr lang="en-US"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approval</a:t>
              </a:r>
              <a:endParaRPr lang="en-US"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8443" name="Rectangle 12"/>
            <p:cNvSpPr>
              <a:spLocks noChangeArrowheads="1"/>
            </p:cNvSpPr>
            <p:nvPr/>
          </p:nvSpPr>
          <p:spPr bwMode="auto">
            <a:xfrm>
              <a:off x="2409" y="2112"/>
              <a:ext cx="862" cy="397"/>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12813" eaLnBrk="0" hangingPunct="0">
                <a:defRPr sz="2000">
                  <a:solidFill>
                    <a:schemeClr val="tx1"/>
                  </a:solidFill>
                  <a:latin typeface="Arial" charset="0"/>
                  <a:ea typeface="ＭＳ Ｐゴシック" pitchFamily="34" charset="-128"/>
                </a:defRPr>
              </a:lvl1pPr>
              <a:lvl2pPr marL="742950" indent="-285750" defTabSz="912813" eaLnBrk="0" hangingPunct="0">
                <a:defRPr sz="2000">
                  <a:solidFill>
                    <a:schemeClr val="tx1"/>
                  </a:solidFill>
                  <a:latin typeface="Arial" charset="0"/>
                  <a:ea typeface="ＭＳ Ｐゴシック" pitchFamily="34" charset="-128"/>
                </a:defRPr>
              </a:lvl2pPr>
              <a:lvl3pPr marL="1143000" indent="-228600" defTabSz="912813" eaLnBrk="0" hangingPunct="0">
                <a:defRPr sz="2000">
                  <a:solidFill>
                    <a:schemeClr val="tx1"/>
                  </a:solidFill>
                  <a:latin typeface="Arial" charset="0"/>
                  <a:ea typeface="ＭＳ Ｐゴシック" pitchFamily="34" charset="-128"/>
                </a:defRPr>
              </a:lvl3pPr>
              <a:lvl4pPr marL="1600200" indent="-228600" defTabSz="912813" eaLnBrk="0" hangingPunct="0">
                <a:defRPr sz="2000">
                  <a:solidFill>
                    <a:schemeClr val="tx1"/>
                  </a:solidFill>
                  <a:latin typeface="Arial" charset="0"/>
                  <a:ea typeface="ＭＳ Ｐゴシック" pitchFamily="34" charset="-128"/>
                </a:defRPr>
              </a:lvl4pPr>
              <a:lvl5pPr marL="2057400" indent="-228600" defTabSz="912813" eaLnBrk="0" hangingPunct="0">
                <a:defRPr sz="20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r>
                <a:rPr lang="en-US"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Verification and Repair</a:t>
              </a:r>
              <a:endParaRPr lang="en-US"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8444" name="Rectangle 13"/>
            <p:cNvSpPr>
              <a:spLocks noChangeArrowheads="1"/>
            </p:cNvSpPr>
            <p:nvPr/>
          </p:nvSpPr>
          <p:spPr bwMode="auto">
            <a:xfrm>
              <a:off x="3503" y="2145"/>
              <a:ext cx="714" cy="34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12813" eaLnBrk="0" hangingPunct="0">
                <a:defRPr sz="2000">
                  <a:solidFill>
                    <a:schemeClr val="tx1"/>
                  </a:solidFill>
                  <a:latin typeface="Arial" charset="0"/>
                  <a:ea typeface="ＭＳ Ｐゴシック" pitchFamily="34" charset="-128"/>
                </a:defRPr>
              </a:lvl1pPr>
              <a:lvl2pPr marL="742950" indent="-285750" defTabSz="912813" eaLnBrk="0" hangingPunct="0">
                <a:defRPr sz="2000">
                  <a:solidFill>
                    <a:schemeClr val="tx1"/>
                  </a:solidFill>
                  <a:latin typeface="Arial" charset="0"/>
                  <a:ea typeface="ＭＳ Ｐゴシック" pitchFamily="34" charset="-128"/>
                </a:defRPr>
              </a:lvl2pPr>
              <a:lvl3pPr marL="1143000" indent="-228600" defTabSz="912813" eaLnBrk="0" hangingPunct="0">
                <a:defRPr sz="2000">
                  <a:solidFill>
                    <a:schemeClr val="tx1"/>
                  </a:solidFill>
                  <a:latin typeface="Arial" charset="0"/>
                  <a:ea typeface="ＭＳ Ｐゴシック" pitchFamily="34" charset="-128"/>
                </a:defRPr>
              </a:lvl3pPr>
              <a:lvl4pPr marL="1600200" indent="-228600" defTabSz="912813" eaLnBrk="0" hangingPunct="0">
                <a:defRPr sz="2000">
                  <a:solidFill>
                    <a:schemeClr val="tx1"/>
                  </a:solidFill>
                  <a:latin typeface="Arial" charset="0"/>
                  <a:ea typeface="ＭＳ Ｐゴシック" pitchFamily="34" charset="-128"/>
                </a:defRPr>
              </a:lvl4pPr>
              <a:lvl5pPr marL="2057400" indent="-228600" defTabSz="912813" eaLnBrk="0" hangingPunct="0">
                <a:defRPr sz="20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r>
                <a:rPr lang="en-US" altLang="en-US" sz="12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Inspection</a:t>
              </a:r>
              <a:endParaRPr lang="en-US"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8445" name="Rectangle 14"/>
            <p:cNvSpPr>
              <a:spLocks noChangeArrowheads="1"/>
            </p:cNvSpPr>
            <p:nvPr/>
          </p:nvSpPr>
          <p:spPr bwMode="auto">
            <a:xfrm>
              <a:off x="4373" y="2145"/>
              <a:ext cx="711" cy="34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12813" eaLnBrk="0" hangingPunct="0">
                <a:defRPr sz="2000">
                  <a:solidFill>
                    <a:schemeClr val="tx1"/>
                  </a:solidFill>
                  <a:latin typeface="Arial" charset="0"/>
                  <a:ea typeface="ＭＳ Ｐゴシック" pitchFamily="34" charset="-128"/>
                </a:defRPr>
              </a:lvl1pPr>
              <a:lvl2pPr marL="742950" indent="-285750" defTabSz="912813" eaLnBrk="0" hangingPunct="0">
                <a:defRPr sz="2000">
                  <a:solidFill>
                    <a:schemeClr val="tx1"/>
                  </a:solidFill>
                  <a:latin typeface="Arial" charset="0"/>
                  <a:ea typeface="ＭＳ Ｐゴシック" pitchFamily="34" charset="-128"/>
                </a:defRPr>
              </a:lvl2pPr>
              <a:lvl3pPr marL="1143000" indent="-228600" defTabSz="912813" eaLnBrk="0" hangingPunct="0">
                <a:defRPr sz="2000">
                  <a:solidFill>
                    <a:schemeClr val="tx1"/>
                  </a:solidFill>
                  <a:latin typeface="Arial" charset="0"/>
                  <a:ea typeface="ＭＳ Ｐゴシック" pitchFamily="34" charset="-128"/>
                </a:defRPr>
              </a:lvl3pPr>
              <a:lvl4pPr marL="1600200" indent="-228600" defTabSz="912813" eaLnBrk="0" hangingPunct="0">
                <a:defRPr sz="2000">
                  <a:solidFill>
                    <a:schemeClr val="tx1"/>
                  </a:solidFill>
                  <a:latin typeface="Arial" charset="0"/>
                  <a:ea typeface="ＭＳ Ｐゴシック" pitchFamily="34" charset="-128"/>
                </a:defRPr>
              </a:lvl4pPr>
              <a:lvl5pPr marL="2057400" indent="-228600" defTabSz="912813" eaLnBrk="0" hangingPunct="0">
                <a:defRPr sz="20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r>
                <a:rPr lang="en-US"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Testing</a:t>
              </a:r>
            </a:p>
          </p:txBody>
        </p:sp>
        <p:sp>
          <p:nvSpPr>
            <p:cNvPr id="18446" name="Rectangle 15"/>
            <p:cNvSpPr>
              <a:spLocks noChangeArrowheads="1"/>
            </p:cNvSpPr>
            <p:nvPr/>
          </p:nvSpPr>
          <p:spPr bwMode="auto">
            <a:xfrm>
              <a:off x="5428" y="2140"/>
              <a:ext cx="624" cy="34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12813" eaLnBrk="0" hangingPunct="0">
                <a:defRPr sz="2000">
                  <a:solidFill>
                    <a:schemeClr val="tx1"/>
                  </a:solidFill>
                  <a:latin typeface="Arial" charset="0"/>
                  <a:ea typeface="ＭＳ Ｐゴシック" pitchFamily="34" charset="-128"/>
                </a:defRPr>
              </a:lvl1pPr>
              <a:lvl2pPr marL="742950" indent="-285750" defTabSz="912813" eaLnBrk="0" hangingPunct="0">
                <a:defRPr sz="2000">
                  <a:solidFill>
                    <a:schemeClr val="tx1"/>
                  </a:solidFill>
                  <a:latin typeface="Arial" charset="0"/>
                  <a:ea typeface="ＭＳ Ｐゴシック" pitchFamily="34" charset="-128"/>
                </a:defRPr>
              </a:lvl2pPr>
              <a:lvl3pPr marL="1143000" indent="-228600" defTabSz="912813" eaLnBrk="0" hangingPunct="0">
                <a:defRPr sz="2000">
                  <a:solidFill>
                    <a:schemeClr val="tx1"/>
                  </a:solidFill>
                  <a:latin typeface="Arial" charset="0"/>
                  <a:ea typeface="ＭＳ Ｐゴシック" pitchFamily="34" charset="-128"/>
                </a:defRPr>
              </a:lvl3pPr>
              <a:lvl4pPr marL="1600200" indent="-228600" defTabSz="912813" eaLnBrk="0" hangingPunct="0">
                <a:defRPr sz="2000">
                  <a:solidFill>
                    <a:schemeClr val="tx1"/>
                  </a:solidFill>
                  <a:latin typeface="Arial" charset="0"/>
                  <a:ea typeface="ＭＳ Ｐゴシック" pitchFamily="34" charset="-128"/>
                </a:defRPr>
              </a:lvl4pPr>
              <a:lvl5pPr marL="2057400" indent="-228600" defTabSz="912813" eaLnBrk="0" hangingPunct="0">
                <a:defRPr sz="20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r>
                <a:rPr lang="en-US"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Sanction</a:t>
              </a:r>
            </a:p>
          </p:txBody>
        </p:sp>
        <p:sp>
          <p:nvSpPr>
            <p:cNvPr id="18447" name="AutoShape 16"/>
            <p:cNvSpPr>
              <a:spLocks noChangeArrowheads="1"/>
            </p:cNvSpPr>
            <p:nvPr/>
          </p:nvSpPr>
          <p:spPr bwMode="auto">
            <a:xfrm>
              <a:off x="1180" y="2201"/>
              <a:ext cx="136" cy="226"/>
            </a:xfrm>
            <a:prstGeom prst="rightArrow">
              <a:avLst>
                <a:gd name="adj1" fmla="val 55796"/>
                <a:gd name="adj2" fmla="val 85296"/>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endParaRPr lang="en-US" altLang="en-US" dirty="0">
                <a:solidFill>
                  <a:srgbClr val="000000"/>
                </a:solidFill>
              </a:endParaRPr>
            </a:p>
          </p:txBody>
        </p:sp>
        <p:sp>
          <p:nvSpPr>
            <p:cNvPr id="18448" name="AutoShape 17"/>
            <p:cNvSpPr>
              <a:spLocks noChangeArrowheads="1"/>
            </p:cNvSpPr>
            <p:nvPr/>
          </p:nvSpPr>
          <p:spPr bwMode="auto">
            <a:xfrm>
              <a:off x="2233" y="2201"/>
              <a:ext cx="136" cy="226"/>
            </a:xfrm>
            <a:prstGeom prst="rightArrow">
              <a:avLst>
                <a:gd name="adj1" fmla="val 55796"/>
                <a:gd name="adj2" fmla="val 85296"/>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endParaRPr lang="en-US" altLang="en-US" dirty="0">
                <a:solidFill>
                  <a:srgbClr val="000000"/>
                </a:solidFill>
              </a:endParaRPr>
            </a:p>
          </p:txBody>
        </p:sp>
        <p:sp>
          <p:nvSpPr>
            <p:cNvPr id="18449" name="AutoShape 22"/>
            <p:cNvSpPr>
              <a:spLocks noChangeArrowheads="1"/>
            </p:cNvSpPr>
            <p:nvPr/>
          </p:nvSpPr>
          <p:spPr bwMode="auto">
            <a:xfrm>
              <a:off x="3343" y="2201"/>
              <a:ext cx="136" cy="226"/>
            </a:xfrm>
            <a:prstGeom prst="rightArrow">
              <a:avLst>
                <a:gd name="adj1" fmla="val 55796"/>
                <a:gd name="adj2" fmla="val 85296"/>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endParaRPr lang="en-US" altLang="en-US" dirty="0">
                <a:solidFill>
                  <a:srgbClr val="000000"/>
                </a:solidFill>
              </a:endParaRPr>
            </a:p>
          </p:txBody>
        </p:sp>
        <p:sp>
          <p:nvSpPr>
            <p:cNvPr id="18450" name="AutoShape 23"/>
            <p:cNvSpPr>
              <a:spLocks noChangeArrowheads="1"/>
            </p:cNvSpPr>
            <p:nvPr/>
          </p:nvSpPr>
          <p:spPr bwMode="auto">
            <a:xfrm>
              <a:off x="4227" y="2191"/>
              <a:ext cx="136" cy="226"/>
            </a:xfrm>
            <a:prstGeom prst="rightArrow">
              <a:avLst>
                <a:gd name="adj1" fmla="val 55796"/>
                <a:gd name="adj2" fmla="val 85296"/>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endParaRPr lang="en-US" altLang="en-US" dirty="0">
                <a:solidFill>
                  <a:srgbClr val="000000"/>
                </a:solidFill>
              </a:endParaRPr>
            </a:p>
          </p:txBody>
        </p:sp>
        <p:sp>
          <p:nvSpPr>
            <p:cNvPr id="18451" name="AutoShape 24"/>
            <p:cNvSpPr>
              <a:spLocks noChangeArrowheads="1"/>
            </p:cNvSpPr>
            <p:nvPr/>
          </p:nvSpPr>
          <p:spPr bwMode="auto">
            <a:xfrm>
              <a:off x="5136" y="2198"/>
              <a:ext cx="136" cy="226"/>
            </a:xfrm>
            <a:prstGeom prst="rightArrow">
              <a:avLst>
                <a:gd name="adj1" fmla="val 55796"/>
                <a:gd name="adj2" fmla="val 85296"/>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519113" eaLnBrk="0" fontAlgn="base" hangingPunct="0">
                <a:spcBef>
                  <a:spcPct val="0"/>
                </a:spcBef>
                <a:spcAft>
                  <a:spcPct val="0"/>
                </a:spcAft>
                <a:defRPr sz="2000">
                  <a:solidFill>
                    <a:schemeClr val="tx1"/>
                  </a:solidFill>
                  <a:latin typeface="Arial" charset="0"/>
                  <a:ea typeface="ＭＳ Ｐゴシック" pitchFamily="34" charset="-128"/>
                </a:defRPr>
              </a:lvl9pPr>
            </a:lstStyle>
            <a:p>
              <a:pPr eaLnBrk="1" hangingPunct="1"/>
              <a:endParaRPr lang="en-US" altLang="en-US" dirty="0">
                <a:solidFill>
                  <a:srgbClr val="000000"/>
                </a:solidFill>
              </a:endParaRPr>
            </a:p>
          </p:txBody>
        </p:sp>
        <p:sp>
          <p:nvSpPr>
            <p:cNvPr id="18452" name="Rectangle 26"/>
            <p:cNvSpPr>
              <a:spLocks noChangeArrowheads="1"/>
            </p:cNvSpPr>
            <p:nvPr/>
          </p:nvSpPr>
          <p:spPr bwMode="auto">
            <a:xfrm>
              <a:off x="2868" y="1475"/>
              <a:ext cx="1451"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eaLnBrk="0" hangingPunct="0">
                <a:defRPr sz="2000">
                  <a:solidFill>
                    <a:schemeClr val="tx1"/>
                  </a:solidFill>
                  <a:latin typeface="Arial" charset="0"/>
                  <a:ea typeface="ＭＳ Ｐゴシック" pitchFamily="34" charset="-128"/>
                </a:defRPr>
              </a:lvl1pPr>
              <a:lvl2pPr marL="742950" indent="-285750" defTabSz="912813" eaLnBrk="0" hangingPunct="0">
                <a:defRPr sz="2000">
                  <a:solidFill>
                    <a:schemeClr val="tx1"/>
                  </a:solidFill>
                  <a:latin typeface="Arial" charset="0"/>
                  <a:ea typeface="ＭＳ Ｐゴシック" pitchFamily="34" charset="-128"/>
                </a:defRPr>
              </a:lvl2pPr>
              <a:lvl3pPr marL="1143000" indent="-228600" defTabSz="912813" eaLnBrk="0" hangingPunct="0">
                <a:defRPr sz="2000">
                  <a:solidFill>
                    <a:schemeClr val="tx1"/>
                  </a:solidFill>
                  <a:latin typeface="Arial" charset="0"/>
                  <a:ea typeface="ＭＳ Ｐゴシック" pitchFamily="34" charset="-128"/>
                </a:defRPr>
              </a:lvl3pPr>
              <a:lvl4pPr marL="1600200" indent="-228600" defTabSz="912813" eaLnBrk="0" hangingPunct="0">
                <a:defRPr sz="2000">
                  <a:solidFill>
                    <a:schemeClr val="tx1"/>
                  </a:solidFill>
                  <a:latin typeface="Arial" charset="0"/>
                  <a:ea typeface="ＭＳ Ｐゴシック" pitchFamily="34" charset="-128"/>
                </a:defRPr>
              </a:lvl4pPr>
              <a:lvl5pPr marL="2057400" indent="-228600" defTabSz="912813" eaLnBrk="0" hangingPunct="0">
                <a:defRPr sz="20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r>
                <a:rPr lang="en-US" altLang="en-US" sz="1400" dirty="0">
                  <a:solidFill>
                    <a:srgbClr val="000000"/>
                  </a:solidFill>
                </a:rPr>
                <a:t>Enforcement</a:t>
              </a:r>
            </a:p>
          </p:txBody>
        </p:sp>
        <p:sp>
          <p:nvSpPr>
            <p:cNvPr id="18453" name="Rectangle 31"/>
            <p:cNvSpPr>
              <a:spLocks noChangeArrowheads="1"/>
            </p:cNvSpPr>
            <p:nvPr/>
          </p:nvSpPr>
          <p:spPr bwMode="auto">
            <a:xfrm>
              <a:off x="163" y="2611"/>
              <a:ext cx="1034" cy="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defRPr sz="2000">
                  <a:solidFill>
                    <a:schemeClr val="tx1"/>
                  </a:solidFill>
                  <a:latin typeface="Arial" charset="0"/>
                  <a:ea typeface="ＭＳ Ｐゴシック" pitchFamily="34" charset="-128"/>
                </a:defRPr>
              </a:lvl1pPr>
              <a:lvl2pPr marL="742950" indent="-285750" defTabSz="912813" eaLnBrk="0" hangingPunct="0">
                <a:defRPr sz="2000">
                  <a:solidFill>
                    <a:schemeClr val="tx1"/>
                  </a:solidFill>
                  <a:latin typeface="Arial" charset="0"/>
                  <a:ea typeface="ＭＳ Ｐゴシック" pitchFamily="34" charset="-128"/>
                </a:defRPr>
              </a:lvl2pPr>
              <a:lvl3pPr marL="1143000" indent="-228600" defTabSz="912813" eaLnBrk="0" hangingPunct="0">
                <a:defRPr sz="2000">
                  <a:solidFill>
                    <a:schemeClr val="tx1"/>
                  </a:solidFill>
                  <a:latin typeface="Arial" charset="0"/>
                  <a:ea typeface="ＭＳ Ｐゴシック" pitchFamily="34" charset="-128"/>
                </a:defRPr>
              </a:lvl3pPr>
              <a:lvl4pPr marL="1600200" indent="-228600" defTabSz="912813" eaLnBrk="0" hangingPunct="0">
                <a:defRPr sz="2000">
                  <a:solidFill>
                    <a:schemeClr val="tx1"/>
                  </a:solidFill>
                  <a:latin typeface="Arial" charset="0"/>
                  <a:ea typeface="ＭＳ Ｐゴシック" pitchFamily="34" charset="-128"/>
                </a:defRPr>
              </a:lvl4pPr>
              <a:lvl5pPr marL="2057400" indent="-228600" defTabSz="912813" eaLnBrk="0" hangingPunct="0">
                <a:defRPr sz="20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r>
                <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Feasible</a:t>
              </a:r>
            </a:p>
            <a:p>
              <a:pPr algn="ctr" eaLnBrk="1" hangingPunct="1"/>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r>
                <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Stakeholder </a:t>
              </a:r>
              <a:r>
                <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participation</a:t>
              </a:r>
            </a:p>
            <a:p>
              <a:pPr algn="ctr" eaLnBrk="1" hangingPunct="1"/>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r>
                <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Use of </a:t>
              </a:r>
              <a:r>
                <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SANS/</a:t>
              </a:r>
            </a:p>
            <a:p>
              <a:pPr algn="ctr" eaLnBrk="1" hangingPunct="1"/>
              <a:r>
                <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Interim Requirement based on International </a:t>
              </a:r>
              <a:r>
                <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Standard/ Regional Standard</a:t>
              </a:r>
              <a:endPar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r>
                <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Risk </a:t>
              </a:r>
              <a:r>
                <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and regulatory impact assessment</a:t>
              </a:r>
            </a:p>
            <a:p>
              <a:pPr algn="ctr" eaLnBrk="1" hangingPunct="1"/>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8454" name="Line 29"/>
            <p:cNvSpPr>
              <a:spLocks noChangeShapeType="1"/>
            </p:cNvSpPr>
            <p:nvPr/>
          </p:nvSpPr>
          <p:spPr bwMode="auto">
            <a:xfrm flipV="1">
              <a:off x="690" y="2519"/>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8455" name="Rectangle 32"/>
            <p:cNvSpPr>
              <a:spLocks noChangeArrowheads="1"/>
            </p:cNvSpPr>
            <p:nvPr/>
          </p:nvSpPr>
          <p:spPr bwMode="auto">
            <a:xfrm>
              <a:off x="1280" y="2700"/>
              <a:ext cx="1034" cy="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defRPr sz="2000">
                  <a:solidFill>
                    <a:schemeClr val="tx1"/>
                  </a:solidFill>
                  <a:latin typeface="Arial" charset="0"/>
                  <a:ea typeface="ＭＳ Ｐゴシック" pitchFamily="34" charset="-128"/>
                </a:defRPr>
              </a:lvl1pPr>
              <a:lvl2pPr marL="742950" indent="-285750" defTabSz="912813" eaLnBrk="0" hangingPunct="0">
                <a:defRPr sz="2000">
                  <a:solidFill>
                    <a:schemeClr val="tx1"/>
                  </a:solidFill>
                  <a:latin typeface="Arial" charset="0"/>
                  <a:ea typeface="ＭＳ Ｐゴシック" pitchFamily="34" charset="-128"/>
                </a:defRPr>
              </a:lvl2pPr>
              <a:lvl3pPr marL="1143000" indent="-228600" defTabSz="912813" eaLnBrk="0" hangingPunct="0">
                <a:defRPr sz="2000">
                  <a:solidFill>
                    <a:schemeClr val="tx1"/>
                  </a:solidFill>
                  <a:latin typeface="Arial" charset="0"/>
                  <a:ea typeface="ＭＳ Ｐゴシック" pitchFamily="34" charset="-128"/>
                </a:defRPr>
              </a:lvl3pPr>
              <a:lvl4pPr marL="1600200" indent="-228600" defTabSz="912813" eaLnBrk="0" hangingPunct="0">
                <a:defRPr sz="2000">
                  <a:solidFill>
                    <a:schemeClr val="tx1"/>
                  </a:solidFill>
                  <a:latin typeface="Arial" charset="0"/>
                  <a:ea typeface="ＭＳ Ｐゴシック" pitchFamily="34" charset="-128"/>
                </a:defRPr>
              </a:lvl4pPr>
              <a:lvl5pPr marL="2057400" indent="-228600" defTabSz="912813" eaLnBrk="0" hangingPunct="0">
                <a:defRPr sz="20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r>
                <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Admin </a:t>
              </a:r>
              <a:r>
                <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process may include testing</a:t>
              </a:r>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endParaRPr lang="en-US" altLang="en-US"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r>
                <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Proof of </a:t>
              </a:r>
              <a:r>
                <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Compliance through OIML CS</a:t>
              </a:r>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r>
                <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Approval  </a:t>
              </a:r>
              <a:r>
                <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certificates</a:t>
              </a:r>
            </a:p>
            <a:p>
              <a:pPr algn="ctr" eaLnBrk="1" hangingPunct="1"/>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8456" name="Line 33"/>
            <p:cNvSpPr>
              <a:spLocks noChangeShapeType="1"/>
            </p:cNvSpPr>
            <p:nvPr/>
          </p:nvSpPr>
          <p:spPr bwMode="auto">
            <a:xfrm flipV="1">
              <a:off x="1779" y="2518"/>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8457" name="Rectangle 34"/>
            <p:cNvSpPr>
              <a:spLocks noChangeArrowheads="1"/>
            </p:cNvSpPr>
            <p:nvPr/>
          </p:nvSpPr>
          <p:spPr bwMode="auto">
            <a:xfrm>
              <a:off x="2343" y="2710"/>
              <a:ext cx="1034" cy="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defRPr sz="2000">
                  <a:solidFill>
                    <a:schemeClr val="tx1"/>
                  </a:solidFill>
                  <a:latin typeface="Arial" charset="0"/>
                  <a:ea typeface="ＭＳ Ｐゴシック" pitchFamily="34" charset="-128"/>
                </a:defRPr>
              </a:lvl1pPr>
              <a:lvl2pPr marL="742950" indent="-285750" defTabSz="912813" eaLnBrk="0" hangingPunct="0">
                <a:defRPr sz="2000">
                  <a:solidFill>
                    <a:schemeClr val="tx1"/>
                  </a:solidFill>
                  <a:latin typeface="Arial" charset="0"/>
                  <a:ea typeface="ＭＳ Ｐゴシック" pitchFamily="34" charset="-128"/>
                </a:defRPr>
              </a:lvl2pPr>
              <a:lvl3pPr marL="1143000" indent="-228600" defTabSz="912813" eaLnBrk="0" hangingPunct="0">
                <a:defRPr sz="2000">
                  <a:solidFill>
                    <a:schemeClr val="tx1"/>
                  </a:solidFill>
                  <a:latin typeface="Arial" charset="0"/>
                  <a:ea typeface="ＭＳ Ｐゴシック" pitchFamily="34" charset="-128"/>
                </a:defRPr>
              </a:lvl3pPr>
              <a:lvl4pPr marL="1600200" indent="-228600" defTabSz="912813" eaLnBrk="0" hangingPunct="0">
                <a:defRPr sz="2000">
                  <a:solidFill>
                    <a:schemeClr val="tx1"/>
                  </a:solidFill>
                  <a:latin typeface="Arial" charset="0"/>
                  <a:ea typeface="ＭＳ Ｐゴシック" pitchFamily="34" charset="-128"/>
                </a:defRPr>
              </a:lvl4pPr>
              <a:lvl5pPr marL="2057400" indent="-228600" defTabSz="912813" eaLnBrk="0" hangingPunct="0">
                <a:defRPr sz="20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9pPr>
            </a:lstStyle>
            <a:p>
              <a:pPr marL="171450" indent="-171450" algn="ctr" eaLnBrk="1" hangingPunct="1"/>
              <a:r>
                <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Admin process </a:t>
              </a:r>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71450" indent="-171450" algn="ctr" eaLnBrk="1" hangingPunct="1"/>
              <a:r>
                <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Accredited facilities</a:t>
              </a:r>
            </a:p>
            <a:p>
              <a:pPr marL="171450" indent="-171450" algn="ctr" eaLnBrk="1" hangingPunct="1"/>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71450" indent="-171450" algn="ctr" eaLnBrk="1" hangingPunct="1"/>
              <a:r>
                <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Designation by NRCS</a:t>
              </a:r>
            </a:p>
            <a:p>
              <a:pPr marL="171450" indent="-171450" algn="ctr" eaLnBrk="1" hangingPunct="1"/>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71450" indent="-171450" algn="ctr" eaLnBrk="1" hangingPunct="1"/>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71450" indent="-171450" algn="ctr" eaLnBrk="1" hangingPunct="1"/>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8458" name="Line 35"/>
            <p:cNvSpPr>
              <a:spLocks noChangeShapeType="1"/>
            </p:cNvSpPr>
            <p:nvPr/>
          </p:nvSpPr>
          <p:spPr bwMode="auto">
            <a:xfrm flipV="1">
              <a:off x="2822" y="2519"/>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8459" name="Rectangle 36"/>
            <p:cNvSpPr>
              <a:spLocks noChangeArrowheads="1"/>
            </p:cNvSpPr>
            <p:nvPr/>
          </p:nvSpPr>
          <p:spPr bwMode="auto">
            <a:xfrm>
              <a:off x="3411" y="2700"/>
              <a:ext cx="867" cy="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defRPr sz="2000">
                  <a:solidFill>
                    <a:schemeClr val="tx1"/>
                  </a:solidFill>
                  <a:latin typeface="Arial" charset="0"/>
                  <a:ea typeface="ＭＳ Ｐゴシック" pitchFamily="34" charset="-128"/>
                </a:defRPr>
              </a:lvl1pPr>
              <a:lvl2pPr marL="742950" indent="-285750" defTabSz="912813" eaLnBrk="0" hangingPunct="0">
                <a:defRPr sz="2000">
                  <a:solidFill>
                    <a:schemeClr val="tx1"/>
                  </a:solidFill>
                  <a:latin typeface="Arial" charset="0"/>
                  <a:ea typeface="ＭＳ Ｐゴシック" pitchFamily="34" charset="-128"/>
                </a:defRPr>
              </a:lvl2pPr>
              <a:lvl3pPr marL="1143000" indent="-228600" defTabSz="912813" eaLnBrk="0" hangingPunct="0">
                <a:defRPr sz="2000">
                  <a:solidFill>
                    <a:schemeClr val="tx1"/>
                  </a:solidFill>
                  <a:latin typeface="Arial" charset="0"/>
                  <a:ea typeface="ＭＳ Ｐゴシック" pitchFamily="34" charset="-128"/>
                </a:defRPr>
              </a:lvl3pPr>
              <a:lvl4pPr marL="1600200" indent="-228600" defTabSz="912813" eaLnBrk="0" hangingPunct="0">
                <a:defRPr sz="2000">
                  <a:solidFill>
                    <a:schemeClr val="tx1"/>
                  </a:solidFill>
                  <a:latin typeface="Arial" charset="0"/>
                  <a:ea typeface="ＭＳ Ｐゴシック" pitchFamily="34" charset="-128"/>
                </a:defRPr>
              </a:lvl4pPr>
              <a:lvl5pPr marL="2057400" indent="-228600" defTabSz="912813" eaLnBrk="0" hangingPunct="0">
                <a:defRPr sz="20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r>
                <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Importers/ Manufactures/ Retail/ Any point of sale or supply </a:t>
              </a:r>
            </a:p>
            <a:p>
              <a:pPr algn="ctr" eaLnBrk="1" hangingPunct="1"/>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r>
                <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Random</a:t>
              </a:r>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8460" name="Line 37"/>
            <p:cNvSpPr>
              <a:spLocks noChangeShapeType="1"/>
            </p:cNvSpPr>
            <p:nvPr/>
          </p:nvSpPr>
          <p:spPr bwMode="auto">
            <a:xfrm flipV="1">
              <a:off x="3775" y="2518"/>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18461" name="Rectangle 38"/>
            <p:cNvSpPr>
              <a:spLocks noChangeArrowheads="1"/>
            </p:cNvSpPr>
            <p:nvPr/>
          </p:nvSpPr>
          <p:spPr bwMode="auto">
            <a:xfrm>
              <a:off x="4310" y="2700"/>
              <a:ext cx="774" cy="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defRPr sz="2000">
                  <a:solidFill>
                    <a:schemeClr val="tx1"/>
                  </a:solidFill>
                  <a:latin typeface="Arial" charset="0"/>
                  <a:ea typeface="ＭＳ Ｐゴシック" pitchFamily="34" charset="-128"/>
                </a:defRPr>
              </a:lvl1pPr>
              <a:lvl2pPr marL="742950" indent="-285750" defTabSz="912813" eaLnBrk="0" hangingPunct="0">
                <a:defRPr sz="2000">
                  <a:solidFill>
                    <a:schemeClr val="tx1"/>
                  </a:solidFill>
                  <a:latin typeface="Arial" charset="0"/>
                  <a:ea typeface="ＭＳ Ｐゴシック" pitchFamily="34" charset="-128"/>
                </a:defRPr>
              </a:lvl2pPr>
              <a:lvl3pPr marL="1143000" indent="-228600" defTabSz="912813" eaLnBrk="0" hangingPunct="0">
                <a:defRPr sz="2000">
                  <a:solidFill>
                    <a:schemeClr val="tx1"/>
                  </a:solidFill>
                  <a:latin typeface="Arial" charset="0"/>
                  <a:ea typeface="ＭＳ Ｐゴシック" pitchFamily="34" charset="-128"/>
                </a:defRPr>
              </a:lvl3pPr>
              <a:lvl4pPr marL="1600200" indent="-228600" defTabSz="912813" eaLnBrk="0" hangingPunct="0">
                <a:defRPr sz="2000">
                  <a:solidFill>
                    <a:schemeClr val="tx1"/>
                  </a:solidFill>
                  <a:latin typeface="Arial" charset="0"/>
                  <a:ea typeface="ＭＳ Ｐゴシック" pitchFamily="34" charset="-128"/>
                </a:defRPr>
              </a:lvl4pPr>
              <a:lvl5pPr marL="2057400" indent="-228600" defTabSz="912813" eaLnBrk="0" hangingPunct="0">
                <a:defRPr sz="20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r>
                <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Accredited testing facilities</a:t>
              </a:r>
            </a:p>
            <a:p>
              <a:pPr algn="ctr" eaLnBrk="1" hangingPunct="1"/>
              <a:endParaRPr lang="en-US" altLang="en-US" sz="1100" dirty="0">
                <a:solidFill>
                  <a:srgbClr val="000000"/>
                </a:solidFill>
              </a:endParaRPr>
            </a:p>
          </p:txBody>
        </p:sp>
        <p:sp>
          <p:nvSpPr>
            <p:cNvPr id="18462" name="Line 39"/>
            <p:cNvSpPr>
              <a:spLocks noChangeShapeType="1"/>
            </p:cNvSpPr>
            <p:nvPr/>
          </p:nvSpPr>
          <p:spPr bwMode="auto">
            <a:xfrm flipV="1">
              <a:off x="4637" y="2518"/>
              <a:ext cx="0" cy="1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00"/>
                </a:solidFill>
              </a:endParaRPr>
            </a:p>
          </p:txBody>
        </p:sp>
      </p:grpSp>
      <p:sp>
        <p:nvSpPr>
          <p:cNvPr id="30" name="Rectangle 32"/>
          <p:cNvSpPr>
            <a:spLocks noChangeArrowheads="1"/>
          </p:cNvSpPr>
          <p:nvPr/>
        </p:nvSpPr>
        <p:spPr bwMode="auto">
          <a:xfrm>
            <a:off x="5421708" y="4875811"/>
            <a:ext cx="1505429" cy="1927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defRPr sz="2000">
                <a:solidFill>
                  <a:schemeClr val="tx1"/>
                </a:solidFill>
                <a:latin typeface="Arial" charset="0"/>
                <a:ea typeface="ＭＳ Ｐゴシック" pitchFamily="34" charset="-128"/>
              </a:defRPr>
            </a:lvl1pPr>
            <a:lvl2pPr marL="742950" indent="-285750" defTabSz="912813" eaLnBrk="0" hangingPunct="0">
              <a:defRPr sz="2000">
                <a:solidFill>
                  <a:schemeClr val="tx1"/>
                </a:solidFill>
                <a:latin typeface="Arial" charset="0"/>
                <a:ea typeface="ＭＳ Ｐゴシック" pitchFamily="34" charset="-128"/>
              </a:defRPr>
            </a:lvl2pPr>
            <a:lvl3pPr marL="1143000" indent="-228600" defTabSz="912813" eaLnBrk="0" hangingPunct="0">
              <a:defRPr sz="2000">
                <a:solidFill>
                  <a:schemeClr val="tx1"/>
                </a:solidFill>
                <a:latin typeface="Arial" charset="0"/>
                <a:ea typeface="ＭＳ Ｐゴシック" pitchFamily="34" charset="-128"/>
              </a:defRPr>
            </a:lvl3pPr>
            <a:lvl4pPr marL="1600200" indent="-228600" defTabSz="912813" eaLnBrk="0" hangingPunct="0">
              <a:defRPr sz="2000">
                <a:solidFill>
                  <a:schemeClr val="tx1"/>
                </a:solidFill>
                <a:latin typeface="Arial" charset="0"/>
                <a:ea typeface="ＭＳ Ｐゴシック" pitchFamily="34" charset="-128"/>
              </a:defRPr>
            </a:lvl4pPr>
            <a:lvl5pPr marL="2057400" indent="-228600" defTabSz="912813" eaLnBrk="0" hangingPunct="0">
              <a:defRPr sz="20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71450" indent="-171450" algn="ctr" eaLnBrk="1" hangingPunct="1"/>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Line 39"/>
          <p:cNvSpPr>
            <a:spLocks noChangeShapeType="1"/>
          </p:cNvSpPr>
          <p:nvPr/>
        </p:nvSpPr>
        <p:spPr bwMode="auto">
          <a:xfrm flipV="1">
            <a:off x="8855023" y="3762921"/>
            <a:ext cx="0" cy="295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srgbClr val="000000"/>
              </a:solidFill>
            </a:endParaRPr>
          </a:p>
        </p:txBody>
      </p:sp>
      <p:sp>
        <p:nvSpPr>
          <p:cNvPr id="32" name="TextBox 31"/>
          <p:cNvSpPr txBox="1">
            <a:spLocks noChangeArrowheads="1"/>
          </p:cNvSpPr>
          <p:nvPr/>
        </p:nvSpPr>
        <p:spPr bwMode="auto">
          <a:xfrm>
            <a:off x="8090827" y="4058077"/>
            <a:ext cx="1505429" cy="144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ZA"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Administrative sanctions</a:t>
            </a:r>
          </a:p>
          <a:p>
            <a:pPr marL="171450" indent="-171450" algn="ctr" eaLnBrk="1" hangingPunct="1"/>
            <a:r>
              <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-Sales </a:t>
            </a:r>
            <a:r>
              <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restraint</a:t>
            </a:r>
          </a:p>
          <a:p>
            <a:pPr marL="171450" indent="-171450" algn="ctr" eaLnBrk="1" hangingPunct="1"/>
            <a:r>
              <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-Product </a:t>
            </a:r>
            <a:r>
              <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recall</a:t>
            </a:r>
          </a:p>
          <a:p>
            <a:pPr marL="171450" indent="-171450" algn="ctr" eaLnBrk="1" hangingPunct="1"/>
            <a:r>
              <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-Confiscation </a:t>
            </a:r>
            <a:r>
              <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and destruction</a:t>
            </a:r>
          </a:p>
          <a:p>
            <a:pPr marL="171450" indent="-171450" algn="ctr" eaLnBrk="1" hangingPunct="1"/>
            <a:r>
              <a:rPr lang="en-US" altLang="en-US" sz="11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-Return </a:t>
            </a:r>
            <a:r>
              <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country of origin</a:t>
            </a:r>
          </a:p>
        </p:txBody>
      </p:sp>
      <p:sp>
        <p:nvSpPr>
          <p:cNvPr id="33" name="TextBox 32"/>
          <p:cNvSpPr txBox="1">
            <a:spLocks noChangeArrowheads="1"/>
          </p:cNvSpPr>
          <p:nvPr/>
        </p:nvSpPr>
        <p:spPr bwMode="auto">
          <a:xfrm>
            <a:off x="8090827" y="6054074"/>
            <a:ext cx="1505428" cy="2616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ZA"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Court of Law</a:t>
            </a:r>
          </a:p>
        </p:txBody>
      </p:sp>
      <p:sp>
        <p:nvSpPr>
          <p:cNvPr id="2" name="Down Arrow 1"/>
          <p:cNvSpPr/>
          <p:nvPr/>
        </p:nvSpPr>
        <p:spPr bwMode="auto">
          <a:xfrm>
            <a:off x="8612707" y="5494308"/>
            <a:ext cx="484632" cy="55976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ZA" dirty="0" smtClean="0">
              <a:solidFill>
                <a:srgbClr val="000000"/>
              </a:solidFill>
            </a:endParaRPr>
          </a:p>
        </p:txBody>
      </p:sp>
      <p:sp>
        <p:nvSpPr>
          <p:cNvPr id="3" name="Slide Number Placeholder 2"/>
          <p:cNvSpPr>
            <a:spLocks noGrp="1"/>
          </p:cNvSpPr>
          <p:nvPr>
            <p:ph type="sldNum" sz="quarter" idx="12"/>
          </p:nvPr>
        </p:nvSpPr>
        <p:spPr/>
        <p:txBody>
          <a:bodyPr/>
          <a:lstStyle/>
          <a:p>
            <a:fld id="{ABF32766-60C9-4BAC-9EFC-FDF3BF48D01F}" type="slidenum">
              <a:rPr lang="en-US" altLang="en-US" smtClean="0">
                <a:solidFill>
                  <a:srgbClr val="000000"/>
                </a:solidFill>
              </a:rPr>
              <a:pPr/>
              <a:t>4</a:t>
            </a:fld>
            <a:endParaRPr lang="en-US" altLang="en-US" dirty="0">
              <a:solidFill>
                <a:srgbClr val="000000"/>
              </a:solidFill>
            </a:endParaRPr>
          </a:p>
        </p:txBody>
      </p:sp>
    </p:spTree>
    <p:extLst>
      <p:ext uri="{BB962C8B-B14F-4D97-AF65-F5344CB8AC3E}">
        <p14:creationId xmlns:p14="http://schemas.microsoft.com/office/powerpoint/2010/main" val="3571921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0072752">
            <a:off x="7749808" y="4245944"/>
            <a:ext cx="1845420" cy="1033435"/>
          </a:xfrm>
          <a:prstGeom prst="rect">
            <a:avLst/>
          </a:prstGeom>
        </p:spPr>
      </p:pic>
      <p:pic>
        <p:nvPicPr>
          <p:cNvPr id="4" name="Picture 3"/>
          <p:cNvPicPr>
            <a:picLocks noChangeAspect="1"/>
          </p:cNvPicPr>
          <p:nvPr/>
        </p:nvPicPr>
        <p:blipFill>
          <a:blip r:embed="rId3"/>
          <a:stretch>
            <a:fillRect/>
          </a:stretch>
        </p:blipFill>
        <p:spPr>
          <a:xfrm>
            <a:off x="3296816" y="3132001"/>
            <a:ext cx="543308" cy="767531"/>
          </a:xfrm>
          <a:prstGeom prst="rect">
            <a:avLst/>
          </a:prstGeom>
        </p:spPr>
      </p:pic>
      <p:sp>
        <p:nvSpPr>
          <p:cNvPr id="5" name="Slide Number Placeholder 5"/>
          <p:cNvSpPr>
            <a:spLocks noGrp="1"/>
          </p:cNvSpPr>
          <p:nvPr>
            <p:ph type="sldNum" sz="quarter" idx="12"/>
          </p:nvPr>
        </p:nvSpPr>
        <p:spPr/>
        <p:txBody>
          <a:bodyPr/>
          <a:lstStyle/>
          <a:p>
            <a:fld id="{EFE25E52-0323-4228-9339-E3FE12759EA6}" type="slidenum">
              <a:rPr lang="en-US" altLang="en-US">
                <a:solidFill>
                  <a:srgbClr val="000000"/>
                </a:solidFill>
              </a:rPr>
              <a:pPr/>
              <a:t>5</a:t>
            </a:fld>
            <a:endParaRPr lang="en-US" altLang="en-US" dirty="0">
              <a:solidFill>
                <a:srgbClr val="000000"/>
              </a:solidFill>
            </a:endParaRPr>
          </a:p>
        </p:txBody>
      </p:sp>
      <p:sp>
        <p:nvSpPr>
          <p:cNvPr id="117762" name="Rectangle 2"/>
          <p:cNvSpPr>
            <a:spLocks noGrp="1" noChangeArrowheads="1"/>
          </p:cNvSpPr>
          <p:nvPr>
            <p:ph type="title"/>
          </p:nvPr>
        </p:nvSpPr>
        <p:spPr>
          <a:xfrm>
            <a:off x="742950" y="0"/>
            <a:ext cx="9163050" cy="838200"/>
          </a:xfrm>
        </p:spPr>
        <p:txBody>
          <a:bodyPr/>
          <a:lstStyle/>
          <a:p>
            <a:r>
              <a:rPr lang="en-US" altLang="en-US" dirty="0" smtClean="0"/>
              <a:t>ACHIEVEMENTS</a:t>
            </a:r>
            <a:endParaRPr lang="en-GB" altLang="en-US" dirty="0"/>
          </a:p>
        </p:txBody>
      </p:sp>
      <p:sp>
        <p:nvSpPr>
          <p:cNvPr id="117763" name="Rectangle 3"/>
          <p:cNvSpPr>
            <a:spLocks noGrp="1" noChangeArrowheads="1"/>
          </p:cNvSpPr>
          <p:nvPr>
            <p:ph type="body" idx="1"/>
          </p:nvPr>
        </p:nvSpPr>
        <p:spPr>
          <a:xfrm>
            <a:off x="305494" y="869518"/>
            <a:ext cx="9451976" cy="5689600"/>
          </a:xfrm>
        </p:spPr>
        <p:txBody>
          <a:bodyPr/>
          <a:lstStyle/>
          <a:p>
            <a:r>
              <a:rPr lang="en-US" altLang="en-US" sz="2400" dirty="0" smtClean="0"/>
              <a:t>4 SANAS </a:t>
            </a:r>
            <a:r>
              <a:rPr lang="en-US" altLang="en-US" sz="2400" dirty="0"/>
              <a:t>accredited calibration laboratories inspected and calibrated 13 629 mass verification standards, 559 volumetric verification standards and 249 balances</a:t>
            </a:r>
            <a:r>
              <a:rPr lang="en-US" altLang="en-US" sz="2400" dirty="0" smtClean="0"/>
              <a:t>.</a:t>
            </a:r>
          </a:p>
          <a:p>
            <a:endParaRPr lang="en-US" altLang="en-US" sz="2400" dirty="0" smtClean="0"/>
          </a:p>
          <a:p>
            <a:r>
              <a:rPr lang="en-US" altLang="en-US" sz="2400" dirty="0" smtClean="0"/>
              <a:t>92 </a:t>
            </a:r>
            <a:r>
              <a:rPr lang="en-US" altLang="en-US" sz="2400" dirty="0"/>
              <a:t>local manufacturers and 114 importers registered </a:t>
            </a:r>
            <a:r>
              <a:rPr lang="en-US" altLang="en-US" sz="2400" dirty="0" smtClean="0"/>
              <a:t>under compliance schemes to promote effectual carrying out of objects of the LM Act.</a:t>
            </a:r>
          </a:p>
          <a:p>
            <a:endParaRPr lang="en-US" altLang="en-US" sz="2400" dirty="0" smtClean="0"/>
          </a:p>
          <a:p>
            <a:r>
              <a:rPr lang="en-US" altLang="en-US" sz="2400" dirty="0" smtClean="0"/>
              <a:t>designated </a:t>
            </a:r>
            <a:r>
              <a:rPr lang="en-US" altLang="en-US" sz="2400" dirty="0"/>
              <a:t>104 </a:t>
            </a:r>
            <a:r>
              <a:rPr lang="en-US" altLang="en-US" sz="2400" dirty="0" smtClean="0"/>
              <a:t>verification bodies </a:t>
            </a:r>
            <a:r>
              <a:rPr lang="en-US" altLang="en-US" sz="2400" dirty="0"/>
              <a:t>and 93 repair </a:t>
            </a:r>
            <a:r>
              <a:rPr lang="en-US" altLang="en-US" sz="2400" dirty="0" smtClean="0"/>
              <a:t>bodies</a:t>
            </a:r>
          </a:p>
          <a:p>
            <a:r>
              <a:rPr lang="en-US" altLang="en-US" sz="2400" dirty="0" smtClean="0"/>
              <a:t>270 </a:t>
            </a:r>
            <a:r>
              <a:rPr lang="en-US" altLang="en-US" sz="2400" dirty="0"/>
              <a:t>persons wrote 300 theoretical examination </a:t>
            </a:r>
            <a:r>
              <a:rPr lang="en-US" altLang="en-US" sz="2400" dirty="0" smtClean="0"/>
              <a:t>papers</a:t>
            </a:r>
          </a:p>
          <a:p>
            <a:pPr lvl="1"/>
            <a:r>
              <a:rPr lang="en-US" altLang="en-US" sz="2200" dirty="0" smtClean="0"/>
              <a:t>157 </a:t>
            </a:r>
            <a:r>
              <a:rPr lang="en-US" altLang="en-US" sz="2200" dirty="0"/>
              <a:t>(52,3 %) were passed. </a:t>
            </a:r>
            <a:endParaRPr lang="en-US" altLang="en-US" sz="2200" dirty="0" smtClean="0"/>
          </a:p>
          <a:p>
            <a:r>
              <a:rPr lang="en-US" altLang="en-US" sz="2400" dirty="0"/>
              <a:t>45 of the 51 </a:t>
            </a:r>
            <a:r>
              <a:rPr lang="en-US" altLang="en-US" sz="2400" dirty="0" smtClean="0"/>
              <a:t>candidates </a:t>
            </a:r>
            <a:r>
              <a:rPr lang="en-US" altLang="en-US" sz="2400" dirty="0"/>
              <a:t>passed practical evaluations </a:t>
            </a:r>
            <a:r>
              <a:rPr lang="en-US" altLang="en-US" sz="2400" dirty="0" smtClean="0"/>
              <a:t>to </a:t>
            </a:r>
            <a:r>
              <a:rPr lang="en-US" altLang="en-US" sz="2400" dirty="0"/>
              <a:t>verifying/repairing measuring instruments</a:t>
            </a:r>
            <a:endParaRPr lang="en-US" altLang="en-US" sz="2400" dirty="0" smtClean="0"/>
          </a:p>
          <a:p>
            <a:endParaRPr lang="en-US" altLang="en-US" sz="2400" dirty="0" smtClean="0"/>
          </a:p>
        </p:txBody>
      </p:sp>
      <p:pic>
        <p:nvPicPr>
          <p:cNvPr id="2" name="Picture 1"/>
          <p:cNvPicPr>
            <a:picLocks noChangeAspect="1"/>
          </p:cNvPicPr>
          <p:nvPr/>
        </p:nvPicPr>
        <p:blipFill>
          <a:blip r:embed="rId4"/>
          <a:stretch>
            <a:fillRect/>
          </a:stretch>
        </p:blipFill>
        <p:spPr>
          <a:xfrm>
            <a:off x="7617296" y="1628800"/>
            <a:ext cx="1484930" cy="905445"/>
          </a:xfrm>
          <a:prstGeom prst="rect">
            <a:avLst/>
          </a:prstGeom>
        </p:spPr>
      </p:pic>
      <p:pic>
        <p:nvPicPr>
          <p:cNvPr id="3" name="Picture 2"/>
          <p:cNvPicPr>
            <a:picLocks noChangeAspect="1"/>
          </p:cNvPicPr>
          <p:nvPr/>
        </p:nvPicPr>
        <p:blipFill>
          <a:blip r:embed="rId5"/>
          <a:stretch>
            <a:fillRect/>
          </a:stretch>
        </p:blipFill>
        <p:spPr>
          <a:xfrm>
            <a:off x="2792760" y="3299743"/>
            <a:ext cx="432048" cy="432048"/>
          </a:xfrm>
          <a:prstGeom prst="rect">
            <a:avLst/>
          </a:prstGeom>
        </p:spPr>
      </p:pic>
    </p:spTree>
    <p:extLst>
      <p:ext uri="{BB962C8B-B14F-4D97-AF65-F5344CB8AC3E}">
        <p14:creationId xmlns:p14="http://schemas.microsoft.com/office/powerpoint/2010/main" val="655959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424608" y="4778672"/>
            <a:ext cx="2733675" cy="1666875"/>
          </a:xfrm>
          <a:prstGeom prst="rect">
            <a:avLst/>
          </a:prstGeom>
        </p:spPr>
      </p:pic>
      <p:sp>
        <p:nvSpPr>
          <p:cNvPr id="5" name="Slide Number Placeholder 5"/>
          <p:cNvSpPr>
            <a:spLocks noGrp="1"/>
          </p:cNvSpPr>
          <p:nvPr>
            <p:ph type="sldNum" sz="quarter" idx="12"/>
          </p:nvPr>
        </p:nvSpPr>
        <p:spPr/>
        <p:txBody>
          <a:bodyPr/>
          <a:lstStyle/>
          <a:p>
            <a:fld id="{EFE25E52-0323-4228-9339-E3FE12759EA6}" type="slidenum">
              <a:rPr lang="en-US" altLang="en-US">
                <a:solidFill>
                  <a:srgbClr val="000000"/>
                </a:solidFill>
              </a:rPr>
              <a:pPr/>
              <a:t>6</a:t>
            </a:fld>
            <a:endParaRPr lang="en-US" altLang="en-US" dirty="0">
              <a:solidFill>
                <a:srgbClr val="000000"/>
              </a:solidFill>
            </a:endParaRPr>
          </a:p>
        </p:txBody>
      </p:sp>
      <p:sp>
        <p:nvSpPr>
          <p:cNvPr id="117762" name="Rectangle 2"/>
          <p:cNvSpPr>
            <a:spLocks noGrp="1" noChangeArrowheads="1"/>
          </p:cNvSpPr>
          <p:nvPr>
            <p:ph type="title"/>
          </p:nvPr>
        </p:nvSpPr>
        <p:spPr>
          <a:xfrm>
            <a:off x="742950" y="0"/>
            <a:ext cx="4883149" cy="838200"/>
          </a:xfrm>
        </p:spPr>
        <p:txBody>
          <a:bodyPr/>
          <a:lstStyle/>
          <a:p>
            <a:r>
              <a:rPr lang="en-US" altLang="en-US" dirty="0" smtClean="0"/>
              <a:t>ACHIEVEMENTS</a:t>
            </a:r>
            <a:endParaRPr lang="en-GB" altLang="en-US" dirty="0"/>
          </a:p>
        </p:txBody>
      </p:sp>
      <p:sp>
        <p:nvSpPr>
          <p:cNvPr id="117763" name="Rectangle 3"/>
          <p:cNvSpPr>
            <a:spLocks noGrp="1" noChangeArrowheads="1"/>
          </p:cNvSpPr>
          <p:nvPr>
            <p:ph type="body" idx="1"/>
          </p:nvPr>
        </p:nvSpPr>
        <p:spPr>
          <a:xfrm>
            <a:off x="301624" y="939800"/>
            <a:ext cx="9451976" cy="5689600"/>
          </a:xfrm>
        </p:spPr>
        <p:txBody>
          <a:bodyPr/>
          <a:lstStyle/>
          <a:p>
            <a:r>
              <a:rPr lang="en-US" altLang="en-US" sz="2400" dirty="0" smtClean="0"/>
              <a:t>Market surveillance - </a:t>
            </a:r>
            <a:r>
              <a:rPr lang="fr-FR" altLang="en-US" sz="2400" dirty="0" smtClean="0"/>
              <a:t>5 </a:t>
            </a:r>
            <a:r>
              <a:rPr lang="fr-FR" altLang="en-US" sz="2400" dirty="0"/>
              <a:t>895 </a:t>
            </a:r>
            <a:r>
              <a:rPr lang="fr-FR" altLang="en-US" sz="2400" dirty="0" smtClean="0"/>
              <a:t>inspections </a:t>
            </a:r>
          </a:p>
          <a:p>
            <a:pPr lvl="1"/>
            <a:r>
              <a:rPr lang="en-US" altLang="en-US" sz="2200" dirty="0"/>
              <a:t>total monetary value of the products tested amounted to R 1 466 m</a:t>
            </a:r>
          </a:p>
          <a:p>
            <a:pPr lvl="1"/>
            <a:r>
              <a:rPr lang="en-US" altLang="en-US" sz="2200" dirty="0" smtClean="0"/>
              <a:t>Sampled 12 </a:t>
            </a:r>
            <a:r>
              <a:rPr lang="en-US" altLang="en-US" sz="2200" dirty="0"/>
              <a:t>273 </a:t>
            </a:r>
            <a:r>
              <a:rPr lang="en-US" altLang="en-US" sz="2200" dirty="0" smtClean="0"/>
              <a:t>different </a:t>
            </a:r>
            <a:r>
              <a:rPr lang="en-US" altLang="en-US" sz="2200" dirty="0"/>
              <a:t>prepacked </a:t>
            </a:r>
            <a:r>
              <a:rPr lang="en-US" altLang="en-US" sz="2200" b="1" dirty="0" smtClean="0"/>
              <a:t>products</a:t>
            </a:r>
          </a:p>
          <a:p>
            <a:pPr lvl="1"/>
            <a:r>
              <a:rPr lang="en-US" altLang="en-US" sz="2200" dirty="0" smtClean="0"/>
              <a:t>12,9 % non-compliance short measure, un-/ incorrectly marked</a:t>
            </a:r>
          </a:p>
          <a:p>
            <a:pPr lvl="1"/>
            <a:r>
              <a:rPr lang="en-US" altLang="en-US" sz="2200" dirty="0"/>
              <a:t>34 398 </a:t>
            </a:r>
            <a:r>
              <a:rPr lang="en-US" altLang="en-US" sz="2200" b="1" dirty="0"/>
              <a:t>instruments</a:t>
            </a:r>
            <a:r>
              <a:rPr lang="en-US" altLang="en-US" sz="2200" dirty="0"/>
              <a:t> </a:t>
            </a:r>
            <a:r>
              <a:rPr lang="en-US" altLang="en-US" sz="2200" dirty="0" smtClean="0"/>
              <a:t>inspected </a:t>
            </a:r>
            <a:endParaRPr lang="en-US" altLang="en-US" sz="2200" dirty="0"/>
          </a:p>
          <a:p>
            <a:pPr lvl="1"/>
            <a:r>
              <a:rPr lang="en-US" altLang="en-US" sz="2200" dirty="0" smtClean="0"/>
              <a:t>15,2 % non-compliance verification status lapsed unapproved</a:t>
            </a:r>
          </a:p>
          <a:p>
            <a:pPr lvl="1"/>
            <a:r>
              <a:rPr lang="en-US" altLang="en-US" sz="2200" dirty="0" smtClean="0"/>
              <a:t>Issued 1 </a:t>
            </a:r>
            <a:r>
              <a:rPr lang="en-US" altLang="en-US" sz="2200" dirty="0"/>
              <a:t>578 embargoes for pre-packed goods and 5 </a:t>
            </a:r>
            <a:r>
              <a:rPr lang="en-US" altLang="en-US" sz="2200" dirty="0" smtClean="0"/>
              <a:t>231 rejections </a:t>
            </a:r>
            <a:r>
              <a:rPr lang="en-US" altLang="en-US" sz="2200" dirty="0"/>
              <a:t>for measuring </a:t>
            </a:r>
            <a:r>
              <a:rPr lang="en-US" altLang="en-US" sz="2200" dirty="0" smtClean="0"/>
              <a:t>instruments</a:t>
            </a:r>
          </a:p>
          <a:p>
            <a:pPr lvl="1"/>
            <a:r>
              <a:rPr lang="en-US" altLang="en-US" sz="2200" dirty="0"/>
              <a:t>total value of the products found non-compliant, that was either removed from the market or corrected before being sold, amounted to R 123 m</a:t>
            </a:r>
          </a:p>
          <a:p>
            <a:endParaRPr lang="en-US" altLang="en-US" sz="2400" dirty="0" smtClean="0"/>
          </a:p>
        </p:txBody>
      </p:sp>
    </p:spTree>
    <p:extLst>
      <p:ext uri="{BB962C8B-B14F-4D97-AF65-F5344CB8AC3E}">
        <p14:creationId xmlns:p14="http://schemas.microsoft.com/office/powerpoint/2010/main" val="2098874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FE25E52-0323-4228-9339-E3FE12759EA6}" type="slidenum">
              <a:rPr lang="en-US" altLang="en-US">
                <a:solidFill>
                  <a:srgbClr val="000000"/>
                </a:solidFill>
              </a:rPr>
              <a:pPr/>
              <a:t>7</a:t>
            </a:fld>
            <a:endParaRPr lang="en-US" altLang="en-US" dirty="0">
              <a:solidFill>
                <a:srgbClr val="000000"/>
              </a:solidFill>
            </a:endParaRPr>
          </a:p>
        </p:txBody>
      </p:sp>
      <p:sp>
        <p:nvSpPr>
          <p:cNvPr id="117762" name="Rectangle 2"/>
          <p:cNvSpPr>
            <a:spLocks noGrp="1" noChangeArrowheads="1"/>
          </p:cNvSpPr>
          <p:nvPr>
            <p:ph type="title"/>
          </p:nvPr>
        </p:nvSpPr>
        <p:spPr>
          <a:xfrm>
            <a:off x="742950" y="0"/>
            <a:ext cx="9163050" cy="838200"/>
          </a:xfrm>
        </p:spPr>
        <p:txBody>
          <a:bodyPr/>
          <a:lstStyle/>
          <a:p>
            <a:r>
              <a:rPr lang="en-US" altLang="en-US" dirty="0" smtClean="0"/>
              <a:t>ACHIEVEMENTS</a:t>
            </a:r>
            <a:endParaRPr lang="en-GB" altLang="en-US" dirty="0"/>
          </a:p>
        </p:txBody>
      </p:sp>
      <p:sp>
        <p:nvSpPr>
          <p:cNvPr id="117763" name="Rectangle 3"/>
          <p:cNvSpPr>
            <a:spLocks noGrp="1" noChangeArrowheads="1"/>
          </p:cNvSpPr>
          <p:nvPr>
            <p:ph type="body" idx="1"/>
          </p:nvPr>
        </p:nvSpPr>
        <p:spPr>
          <a:xfrm>
            <a:off x="301624" y="939800"/>
            <a:ext cx="9451976" cy="5689600"/>
          </a:xfrm>
        </p:spPr>
        <p:txBody>
          <a:bodyPr/>
          <a:lstStyle/>
          <a:p>
            <a:endParaRPr lang="en-US" altLang="en-US" sz="2400" dirty="0" smtClean="0"/>
          </a:p>
          <a:p>
            <a:r>
              <a:rPr lang="en-US" altLang="en-US" sz="2400" dirty="0" smtClean="0"/>
              <a:t>Processed 261 type </a:t>
            </a:r>
            <a:r>
              <a:rPr lang="en-US" altLang="en-US" sz="2400" dirty="0"/>
              <a:t>approval </a:t>
            </a:r>
            <a:r>
              <a:rPr lang="en-US" altLang="en-US" sz="2400" dirty="0" smtClean="0"/>
              <a:t>applications </a:t>
            </a:r>
            <a:r>
              <a:rPr lang="en-US" altLang="en-US" sz="2400" dirty="0"/>
              <a:t>and issued 90 Type Approval Certificates (TAC) for instruments that have met all regulatory requirements. </a:t>
            </a:r>
            <a:endParaRPr lang="en-US" altLang="en-US" sz="2400" dirty="0" smtClean="0"/>
          </a:p>
          <a:p>
            <a:pPr lvl="1"/>
            <a:r>
              <a:rPr lang="en-US" altLang="en-US" sz="2200" dirty="0" smtClean="0"/>
              <a:t>100 </a:t>
            </a:r>
            <a:r>
              <a:rPr lang="en-US" altLang="en-US" sz="2200" dirty="0"/>
              <a:t>% of the type approval applications were completed within the 120-day target period</a:t>
            </a:r>
            <a:r>
              <a:rPr lang="en-US" altLang="en-US" sz="2200" dirty="0" smtClean="0"/>
              <a:t>.</a:t>
            </a:r>
          </a:p>
          <a:p>
            <a:endParaRPr lang="en-US" altLang="en-US" sz="2400" dirty="0" smtClean="0"/>
          </a:p>
          <a:p>
            <a:r>
              <a:rPr lang="en-US" altLang="en-US" sz="2400" dirty="0" smtClean="0"/>
              <a:t>435 </a:t>
            </a:r>
            <a:r>
              <a:rPr lang="en-US" altLang="en-US" sz="2400" dirty="0"/>
              <a:t>applications for </a:t>
            </a:r>
            <a:r>
              <a:rPr lang="en-US" altLang="en-US" sz="2400" dirty="0" smtClean="0"/>
              <a:t>gambling </a:t>
            </a:r>
            <a:r>
              <a:rPr lang="en-US" altLang="en-US" sz="2400" dirty="0"/>
              <a:t>hardware and software </a:t>
            </a:r>
            <a:r>
              <a:rPr lang="en-US" altLang="en-US" sz="2400" dirty="0" smtClean="0"/>
              <a:t>were </a:t>
            </a:r>
            <a:r>
              <a:rPr lang="en-US" altLang="en-US" sz="2400" dirty="0"/>
              <a:t>processed </a:t>
            </a:r>
            <a:r>
              <a:rPr lang="en-US" altLang="en-US" sz="2400" dirty="0" smtClean="0"/>
              <a:t>and </a:t>
            </a:r>
            <a:r>
              <a:rPr lang="en-US" altLang="en-US" sz="2400" dirty="0"/>
              <a:t>334 LOC were issued </a:t>
            </a:r>
            <a:endParaRPr lang="en-US" altLang="en-US" sz="2400" dirty="0" smtClean="0"/>
          </a:p>
          <a:p>
            <a:pPr lvl="1"/>
            <a:r>
              <a:rPr lang="en-US" altLang="en-US" sz="2200" dirty="0" smtClean="0"/>
              <a:t>101 </a:t>
            </a:r>
            <a:r>
              <a:rPr lang="en-US" altLang="en-US" sz="2200" dirty="0"/>
              <a:t>applications were refused a </a:t>
            </a:r>
            <a:r>
              <a:rPr lang="en-US" altLang="en-US" sz="2200" dirty="0" smtClean="0"/>
              <a:t>LOC</a:t>
            </a:r>
          </a:p>
          <a:p>
            <a:pPr lvl="1"/>
            <a:r>
              <a:rPr lang="en-US" altLang="en-US" sz="2200" dirty="0" smtClean="0"/>
              <a:t>100 </a:t>
            </a:r>
            <a:r>
              <a:rPr lang="en-US" altLang="en-US" sz="2200" dirty="0"/>
              <a:t>% of the LOC were completed within the 30-day target period.</a:t>
            </a:r>
            <a:endParaRPr lang="en-US" altLang="en-US" sz="2200" dirty="0"/>
          </a:p>
          <a:p>
            <a:endParaRPr lang="en-US" altLang="en-US" sz="2400" dirty="0" smtClean="0"/>
          </a:p>
          <a:p>
            <a:endParaRPr lang="en-US" altLang="en-US" sz="2400" dirty="0" smtClean="0"/>
          </a:p>
        </p:txBody>
      </p:sp>
    </p:spTree>
    <p:extLst>
      <p:ext uri="{BB962C8B-B14F-4D97-AF65-F5344CB8AC3E}">
        <p14:creationId xmlns:p14="http://schemas.microsoft.com/office/powerpoint/2010/main" val="2375432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51538" y="1052736"/>
            <a:ext cx="2143125" cy="2143125"/>
          </a:xfrm>
          <a:prstGeom prst="rect">
            <a:avLst/>
          </a:prstGeom>
        </p:spPr>
      </p:pic>
      <p:sp>
        <p:nvSpPr>
          <p:cNvPr id="2" name="Rectangle 1"/>
          <p:cNvSpPr/>
          <p:nvPr/>
        </p:nvSpPr>
        <p:spPr>
          <a:xfrm>
            <a:off x="632520" y="-1"/>
            <a:ext cx="9273480" cy="88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99" tIns="47207" rIns="94399" bIns="47207" anchor="ctr"/>
          <a:lstStyle/>
          <a:p>
            <a:pPr defTabSz="471317" eaLnBrk="1" hangingPunct="1">
              <a:defRPr/>
            </a:pPr>
            <a:r>
              <a:rPr lang="en-US" sz="2800" dirty="0">
                <a:solidFill>
                  <a:srgbClr val="000000"/>
                </a:solidFill>
                <a:effectLst>
                  <a:outerShdw blurRad="38100" dist="38100" dir="2700000" algn="tl">
                    <a:srgbClr val="000000">
                      <a:alpha val="43137"/>
                    </a:srgbClr>
                  </a:outerShdw>
                </a:effectLst>
                <a:latin typeface="+mj-lt"/>
                <a:ea typeface="MS PGothic" panose="020B0600070205080204" pitchFamily="34" charset="-128"/>
              </a:rPr>
              <a:t>COST DRIVERS</a:t>
            </a:r>
          </a:p>
        </p:txBody>
      </p:sp>
      <p:sp>
        <p:nvSpPr>
          <p:cNvPr id="3" name="Rectangle 2"/>
          <p:cNvSpPr/>
          <p:nvPr/>
        </p:nvSpPr>
        <p:spPr>
          <a:xfrm>
            <a:off x="904275" y="882443"/>
            <a:ext cx="8358008" cy="5855577"/>
          </a:xfrm>
          <a:prstGeom prst="rect">
            <a:avLst/>
          </a:prstGeom>
        </p:spPr>
        <p:txBody>
          <a:bodyPr>
            <a:spAutoFit/>
          </a:bodyPr>
          <a:lstStyle/>
          <a:p>
            <a:pPr marL="285750" indent="-285750" defTabSz="470732">
              <a:buFont typeface="Arial" panose="020B0604020202020204" pitchFamily="34" charset="0"/>
              <a:buChar char="•"/>
              <a:defRPr/>
            </a:pPr>
            <a:r>
              <a:rPr lang="en-US" sz="2000" dirty="0" smtClean="0">
                <a:solidFill>
                  <a:srgbClr val="000000"/>
                </a:solidFill>
                <a:latin typeface="+mn-lt"/>
                <a:ea typeface="MS PGothic" panose="020B0600070205080204" pitchFamily="34" charset="-128"/>
              </a:rPr>
              <a:t>STAFF COSTS</a:t>
            </a:r>
          </a:p>
          <a:p>
            <a:pPr marL="756482" lvl="1" indent="-285750" defTabSz="470732">
              <a:buFont typeface="Arial" panose="020B0604020202020204" pitchFamily="34" charset="0"/>
              <a:buChar char="•"/>
              <a:defRPr/>
            </a:pPr>
            <a:r>
              <a:rPr lang="en-US" sz="2000" dirty="0" smtClean="0">
                <a:solidFill>
                  <a:srgbClr val="000000"/>
                </a:solidFill>
                <a:latin typeface="+mn-lt"/>
                <a:ea typeface="MS PGothic" panose="020B0600070205080204" pitchFamily="34" charset="-128"/>
              </a:rPr>
              <a:t>Salaries </a:t>
            </a:r>
            <a:r>
              <a:rPr lang="en-US" sz="2000" dirty="0">
                <a:solidFill>
                  <a:srgbClr val="000000"/>
                </a:solidFill>
                <a:latin typeface="+mn-lt"/>
                <a:ea typeface="MS PGothic" panose="020B0600070205080204" pitchFamily="34" charset="-128"/>
              </a:rPr>
              <a:t>and </a:t>
            </a:r>
            <a:r>
              <a:rPr lang="en-US" sz="2000" dirty="0" smtClean="0">
                <a:solidFill>
                  <a:srgbClr val="000000"/>
                </a:solidFill>
                <a:latin typeface="+mn-lt"/>
                <a:ea typeface="MS PGothic" panose="020B0600070205080204" pitchFamily="34" charset="-128"/>
              </a:rPr>
              <a:t>benefits; allowances; training</a:t>
            </a:r>
            <a:endParaRPr lang="en-US" sz="2000" dirty="0">
              <a:solidFill>
                <a:srgbClr val="000000"/>
              </a:solidFill>
              <a:latin typeface="+mn-lt"/>
              <a:ea typeface="MS PGothic" panose="020B0600070205080204" pitchFamily="34" charset="-128"/>
            </a:endParaRPr>
          </a:p>
          <a:p>
            <a:pPr marL="756482" lvl="1" indent="-285750" defTabSz="470732">
              <a:buFont typeface="Arial" panose="020B0604020202020204" pitchFamily="34" charset="0"/>
              <a:buChar char="•"/>
              <a:defRPr/>
            </a:pPr>
            <a:endParaRPr lang="en-US" sz="2000" dirty="0">
              <a:solidFill>
                <a:srgbClr val="000000"/>
              </a:solidFill>
              <a:latin typeface="+mn-lt"/>
              <a:ea typeface="MS PGothic" panose="020B0600070205080204" pitchFamily="34" charset="-128"/>
            </a:endParaRPr>
          </a:p>
          <a:p>
            <a:pPr marL="285750" indent="-285750" defTabSz="470732">
              <a:buFont typeface="Arial" panose="020B0604020202020204" pitchFamily="34" charset="0"/>
              <a:buChar char="•"/>
              <a:defRPr/>
            </a:pPr>
            <a:r>
              <a:rPr lang="en-US" sz="2000" dirty="0" smtClean="0">
                <a:solidFill>
                  <a:srgbClr val="000000"/>
                </a:solidFill>
                <a:latin typeface="+mn-lt"/>
                <a:ea typeface="MS PGothic" panose="020B0600070205080204" pitchFamily="34" charset="-128"/>
              </a:rPr>
              <a:t>EQUIPMENT COSTS FOR MARKET SURVEILLANCE/ CALIBRATION, ETC. </a:t>
            </a:r>
          </a:p>
          <a:p>
            <a:pPr marL="742950" lvl="1" indent="-285750" defTabSz="470732">
              <a:buFont typeface="Arial" panose="020B0604020202020204" pitchFamily="34" charset="0"/>
              <a:buChar char="•"/>
              <a:defRPr/>
            </a:pPr>
            <a:r>
              <a:rPr lang="en-US" sz="2000" dirty="0" smtClean="0">
                <a:solidFill>
                  <a:srgbClr val="000000"/>
                </a:solidFill>
                <a:latin typeface="+mn-lt"/>
                <a:ea typeface="MS PGothic" panose="020B0600070205080204" pitchFamily="34" charset="-128"/>
              </a:rPr>
              <a:t>Procurement, maintenance cost, calibration cost </a:t>
            </a:r>
            <a:endParaRPr lang="en-US" sz="2000" dirty="0">
              <a:solidFill>
                <a:srgbClr val="000000"/>
              </a:solidFill>
              <a:latin typeface="+mn-lt"/>
              <a:ea typeface="MS PGothic" panose="020B0600070205080204" pitchFamily="34" charset="-128"/>
            </a:endParaRPr>
          </a:p>
          <a:p>
            <a:pPr marL="285750" indent="-285750" defTabSz="470732">
              <a:buFont typeface="Arial" panose="020B0604020202020204" pitchFamily="34" charset="0"/>
              <a:buChar char="•"/>
              <a:defRPr/>
            </a:pPr>
            <a:endParaRPr lang="en-US" sz="2000" dirty="0" smtClean="0">
              <a:solidFill>
                <a:srgbClr val="000000"/>
              </a:solidFill>
              <a:latin typeface="+mn-lt"/>
              <a:ea typeface="MS PGothic" panose="020B0600070205080204" pitchFamily="34" charset="-128"/>
            </a:endParaRPr>
          </a:p>
          <a:p>
            <a:pPr marL="285750" indent="-285750" defTabSz="470732">
              <a:buFont typeface="Arial" panose="020B0604020202020204" pitchFamily="34" charset="0"/>
              <a:buChar char="•"/>
              <a:defRPr/>
            </a:pPr>
            <a:r>
              <a:rPr lang="en-US" sz="2000" dirty="0" smtClean="0">
                <a:solidFill>
                  <a:srgbClr val="000000"/>
                </a:solidFill>
                <a:latin typeface="+mn-lt"/>
                <a:ea typeface="MS PGothic" panose="020B0600070205080204" pitchFamily="34" charset="-128"/>
              </a:rPr>
              <a:t>DESTRUCTION </a:t>
            </a:r>
            <a:r>
              <a:rPr lang="en-US" sz="2000" dirty="0">
                <a:solidFill>
                  <a:srgbClr val="000000"/>
                </a:solidFill>
                <a:latin typeface="+mn-lt"/>
                <a:ea typeface="MS PGothic" panose="020B0600070205080204" pitchFamily="34" charset="-128"/>
              </a:rPr>
              <a:t>OF NON-COMPLIANT PRODUCTS</a:t>
            </a:r>
          </a:p>
          <a:p>
            <a:pPr marL="756482" lvl="1" indent="-285750" defTabSz="470732">
              <a:buFont typeface="Arial" panose="020B0604020202020204" pitchFamily="34" charset="0"/>
              <a:buChar char="•"/>
              <a:defRPr/>
            </a:pPr>
            <a:r>
              <a:rPr lang="en-US" sz="2000" dirty="0" smtClean="0">
                <a:solidFill>
                  <a:srgbClr val="000000"/>
                </a:solidFill>
                <a:latin typeface="+mn-lt"/>
                <a:ea typeface="MS PGothic" panose="020B0600070205080204" pitchFamily="34" charset="-128"/>
              </a:rPr>
              <a:t>Transportation; storage; cost </a:t>
            </a:r>
            <a:r>
              <a:rPr lang="en-US" sz="2000" dirty="0">
                <a:solidFill>
                  <a:srgbClr val="000000"/>
                </a:solidFill>
                <a:latin typeface="+mn-lt"/>
                <a:ea typeface="MS PGothic" panose="020B0600070205080204" pitchFamily="34" charset="-128"/>
              </a:rPr>
              <a:t>of destruction</a:t>
            </a:r>
          </a:p>
          <a:p>
            <a:pPr marL="470732" lvl="1" defTabSz="470732">
              <a:defRPr/>
            </a:pPr>
            <a:endParaRPr lang="en-US" sz="2000" dirty="0">
              <a:solidFill>
                <a:srgbClr val="000000"/>
              </a:solidFill>
              <a:latin typeface="+mn-lt"/>
              <a:ea typeface="MS PGothic" panose="020B0600070205080204" pitchFamily="34" charset="-128"/>
            </a:endParaRPr>
          </a:p>
          <a:p>
            <a:pPr marL="285750" indent="-285750" defTabSz="470732">
              <a:buFont typeface="Arial" panose="020B0604020202020204" pitchFamily="34" charset="0"/>
              <a:buChar char="•"/>
              <a:defRPr/>
            </a:pPr>
            <a:r>
              <a:rPr lang="en-US" sz="2000" dirty="0">
                <a:solidFill>
                  <a:srgbClr val="000000"/>
                </a:solidFill>
                <a:latin typeface="+mn-lt"/>
                <a:ea typeface="MS PGothic" panose="020B0600070205080204" pitchFamily="34" charset="-128"/>
              </a:rPr>
              <a:t>TRAVELLING </a:t>
            </a:r>
            <a:r>
              <a:rPr lang="en-US" sz="2000" dirty="0" smtClean="0">
                <a:solidFill>
                  <a:srgbClr val="000000"/>
                </a:solidFill>
                <a:latin typeface="+mn-lt"/>
                <a:ea typeface="MS PGothic" panose="020B0600070205080204" pitchFamily="34" charset="-128"/>
              </a:rPr>
              <a:t>(market </a:t>
            </a:r>
            <a:r>
              <a:rPr lang="en-US" sz="2000" dirty="0">
                <a:solidFill>
                  <a:srgbClr val="000000"/>
                </a:solidFill>
                <a:latin typeface="+mn-lt"/>
                <a:ea typeface="MS PGothic" panose="020B0600070205080204" pitchFamily="34" charset="-128"/>
              </a:rPr>
              <a:t>surveillance, </a:t>
            </a:r>
            <a:r>
              <a:rPr lang="en-US" sz="2000" dirty="0" smtClean="0">
                <a:solidFill>
                  <a:srgbClr val="000000"/>
                </a:solidFill>
                <a:latin typeface="+mn-lt"/>
                <a:ea typeface="MS PGothic" panose="020B0600070205080204" pitchFamily="34" charset="-128"/>
              </a:rPr>
              <a:t>participation </a:t>
            </a:r>
            <a:r>
              <a:rPr lang="en-US" sz="2000" dirty="0">
                <a:solidFill>
                  <a:srgbClr val="000000"/>
                </a:solidFill>
                <a:latin typeface="+mn-lt"/>
                <a:ea typeface="MS PGothic" panose="020B0600070205080204" pitchFamily="34" charset="-128"/>
              </a:rPr>
              <a:t>in various national, regional and international forums)</a:t>
            </a:r>
          </a:p>
          <a:p>
            <a:pPr marL="756482" lvl="1" indent="-285750" defTabSz="470732">
              <a:buFont typeface="Arial" panose="020B0604020202020204" pitchFamily="34" charset="0"/>
              <a:buChar char="•"/>
              <a:defRPr/>
            </a:pPr>
            <a:r>
              <a:rPr lang="en-US" sz="2000" dirty="0" smtClean="0">
                <a:solidFill>
                  <a:srgbClr val="000000"/>
                </a:solidFill>
                <a:latin typeface="+mn-lt"/>
                <a:ea typeface="MS PGothic" panose="020B0600070205080204" pitchFamily="34" charset="-128"/>
              </a:rPr>
              <a:t>Flights; hotels; subsistence </a:t>
            </a:r>
            <a:r>
              <a:rPr lang="en-US" sz="2000" dirty="0">
                <a:solidFill>
                  <a:srgbClr val="000000"/>
                </a:solidFill>
                <a:latin typeface="+mn-lt"/>
                <a:ea typeface="MS PGothic" panose="020B0600070205080204" pitchFamily="34" charset="-128"/>
              </a:rPr>
              <a:t>and travel </a:t>
            </a:r>
            <a:r>
              <a:rPr lang="en-US" sz="2000" dirty="0" smtClean="0">
                <a:solidFill>
                  <a:srgbClr val="000000"/>
                </a:solidFill>
                <a:latin typeface="+mn-lt"/>
                <a:ea typeface="MS PGothic" panose="020B0600070205080204" pitchFamily="34" charset="-128"/>
              </a:rPr>
              <a:t>allowances; kilometers </a:t>
            </a:r>
            <a:r>
              <a:rPr lang="en-US" sz="2000" dirty="0">
                <a:solidFill>
                  <a:srgbClr val="000000"/>
                </a:solidFill>
                <a:latin typeface="+mn-lt"/>
                <a:ea typeface="MS PGothic" panose="020B0600070205080204" pitchFamily="34" charset="-128"/>
              </a:rPr>
              <a:t>claims</a:t>
            </a:r>
          </a:p>
          <a:p>
            <a:pPr marL="756482" lvl="1" indent="-285750" defTabSz="470732">
              <a:buFont typeface="Arial" panose="020B0604020202020204" pitchFamily="34" charset="0"/>
              <a:buChar char="•"/>
              <a:defRPr/>
            </a:pPr>
            <a:endParaRPr lang="en-US" sz="2000" dirty="0">
              <a:solidFill>
                <a:srgbClr val="000000"/>
              </a:solidFill>
              <a:latin typeface="+mn-lt"/>
              <a:ea typeface="MS PGothic" panose="020B0600070205080204" pitchFamily="34" charset="-128"/>
            </a:endParaRPr>
          </a:p>
          <a:p>
            <a:pPr marL="285750" indent="-285750" defTabSz="470732">
              <a:buFont typeface="Arial" panose="020B0604020202020204" pitchFamily="34" charset="0"/>
              <a:buChar char="•"/>
              <a:defRPr/>
            </a:pPr>
            <a:r>
              <a:rPr lang="en-US" sz="2000" dirty="0" smtClean="0">
                <a:solidFill>
                  <a:srgbClr val="000000"/>
                </a:solidFill>
                <a:latin typeface="+mn-lt"/>
                <a:ea typeface="MS PGothic" panose="020B0600070205080204" pitchFamily="34" charset="-128"/>
              </a:rPr>
              <a:t>OVERHEAD COSTS</a:t>
            </a:r>
            <a:endParaRPr lang="en-US" sz="2000" dirty="0">
              <a:solidFill>
                <a:srgbClr val="000000"/>
              </a:solidFill>
              <a:latin typeface="+mn-lt"/>
              <a:ea typeface="MS PGothic" panose="020B0600070205080204" pitchFamily="34" charset="-128"/>
            </a:endParaRPr>
          </a:p>
          <a:p>
            <a:pPr marL="811213" lvl="2" indent="-365125" defTabSz="470732">
              <a:buFont typeface="Arial" panose="020B0604020202020204" pitchFamily="34" charset="0"/>
              <a:buChar char="•"/>
              <a:defRPr/>
            </a:pPr>
            <a:r>
              <a:rPr lang="en-US" sz="2000" dirty="0" smtClean="0">
                <a:solidFill>
                  <a:srgbClr val="000000"/>
                </a:solidFill>
                <a:latin typeface="+mn-lt"/>
                <a:ea typeface="MS PGothic" panose="020B0600070205080204" pitchFamily="34" charset="-128"/>
              </a:rPr>
              <a:t>Office buildings; administrative costs e.g. stationery; marketing activities; depreciation</a:t>
            </a:r>
            <a:r>
              <a:rPr lang="en-US" sz="2000" dirty="0">
                <a:solidFill>
                  <a:srgbClr val="000000"/>
                </a:solidFill>
                <a:latin typeface="+mn-lt"/>
                <a:ea typeface="MS PGothic" panose="020B0600070205080204" pitchFamily="34" charset="-128"/>
              </a:rPr>
              <a:t>, </a:t>
            </a:r>
            <a:r>
              <a:rPr lang="en-US" sz="2000" dirty="0" smtClean="0">
                <a:solidFill>
                  <a:srgbClr val="000000"/>
                </a:solidFill>
                <a:latin typeface="+mn-lt"/>
                <a:ea typeface="MS PGothic" panose="020B0600070205080204" pitchFamily="34" charset="-128"/>
              </a:rPr>
              <a:t>etc.</a:t>
            </a:r>
          </a:p>
          <a:p>
            <a:pPr marL="446088" lvl="2" defTabSz="470732">
              <a:defRPr/>
            </a:pPr>
            <a:endParaRPr lang="en-US" sz="1451" b="1" dirty="0">
              <a:solidFill>
                <a:srgbClr val="000000"/>
              </a:solidFill>
              <a:ea typeface="MS PGothic" panose="020B0600070205080204" pitchFamily="34" charset="-128"/>
            </a:endParaRPr>
          </a:p>
        </p:txBody>
      </p:sp>
    </p:spTree>
    <p:extLst>
      <p:ext uri="{BB962C8B-B14F-4D97-AF65-F5344CB8AC3E}">
        <p14:creationId xmlns:p14="http://schemas.microsoft.com/office/powerpoint/2010/main" val="950439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FE25E52-0323-4228-9339-E3FE12759EA6}" type="slidenum">
              <a:rPr lang="en-US" altLang="en-US">
                <a:solidFill>
                  <a:srgbClr val="000000"/>
                </a:solidFill>
              </a:rPr>
              <a:pPr/>
              <a:t>9</a:t>
            </a:fld>
            <a:endParaRPr lang="en-US" altLang="en-US" dirty="0">
              <a:solidFill>
                <a:srgbClr val="000000"/>
              </a:solidFill>
            </a:endParaRPr>
          </a:p>
        </p:txBody>
      </p:sp>
      <p:sp>
        <p:nvSpPr>
          <p:cNvPr id="117762" name="Rectangle 2"/>
          <p:cNvSpPr>
            <a:spLocks noGrp="1" noChangeArrowheads="1"/>
          </p:cNvSpPr>
          <p:nvPr>
            <p:ph type="title"/>
          </p:nvPr>
        </p:nvSpPr>
        <p:spPr>
          <a:xfrm>
            <a:off x="742950" y="0"/>
            <a:ext cx="9163050" cy="838200"/>
          </a:xfrm>
        </p:spPr>
        <p:txBody>
          <a:bodyPr/>
          <a:lstStyle/>
          <a:p>
            <a:r>
              <a:rPr lang="en-US" altLang="en-US" dirty="0" smtClean="0"/>
              <a:t>FOCUS ON IMPLEMENTING NEW TR </a:t>
            </a:r>
            <a:r>
              <a:rPr lang="en-US" altLang="en-US" dirty="0" smtClean="0"/>
              <a:t>IN </a:t>
            </a:r>
            <a:r>
              <a:rPr lang="en-US" altLang="en-US" dirty="0" smtClean="0"/>
              <a:t>LM</a:t>
            </a:r>
            <a:endParaRPr lang="en-GB" altLang="en-US" dirty="0"/>
          </a:p>
        </p:txBody>
      </p:sp>
      <p:sp>
        <p:nvSpPr>
          <p:cNvPr id="117763" name="Rectangle 3"/>
          <p:cNvSpPr>
            <a:spLocks noGrp="1" noChangeArrowheads="1"/>
          </p:cNvSpPr>
          <p:nvPr>
            <p:ph type="body" idx="1"/>
          </p:nvPr>
        </p:nvSpPr>
        <p:spPr>
          <a:xfrm>
            <a:off x="301624" y="939800"/>
            <a:ext cx="9451976" cy="5689600"/>
          </a:xfrm>
        </p:spPr>
        <p:txBody>
          <a:bodyPr/>
          <a:lstStyle/>
          <a:p>
            <a:r>
              <a:rPr lang="en-US" altLang="en-US" sz="2400" dirty="0" smtClean="0"/>
              <a:t>Interim </a:t>
            </a:r>
            <a:r>
              <a:rPr lang="en-US" altLang="en-US" sz="2400" dirty="0"/>
              <a:t>requirements set in absence of SANS </a:t>
            </a:r>
            <a:r>
              <a:rPr lang="en-US" altLang="en-US" sz="2400" dirty="0" smtClean="0"/>
              <a:t>for :</a:t>
            </a:r>
          </a:p>
          <a:p>
            <a:pPr lvl="1"/>
            <a:r>
              <a:rPr lang="en-US" altLang="en-US" sz="2200" dirty="0"/>
              <a:t>Average Speed over distance (</a:t>
            </a:r>
            <a:r>
              <a:rPr lang="en-US" altLang="en-US" sz="2200" dirty="0" smtClean="0"/>
              <a:t>ASOD) </a:t>
            </a:r>
            <a:endParaRPr lang="en-US" altLang="en-US" sz="2200" dirty="0"/>
          </a:p>
          <a:p>
            <a:pPr lvl="1"/>
            <a:r>
              <a:rPr lang="en-US" altLang="en-US" sz="2200" dirty="0"/>
              <a:t>Long, Fixed–Distance Speed Meters (LFDSM</a:t>
            </a:r>
            <a:r>
              <a:rPr lang="en-US" altLang="en-US" sz="2200" dirty="0" smtClean="0"/>
              <a:t>)</a:t>
            </a:r>
          </a:p>
          <a:p>
            <a:pPr lvl="1"/>
            <a:r>
              <a:rPr lang="en-US" altLang="en-US" sz="2200" dirty="0" smtClean="0"/>
              <a:t>Speed Meters </a:t>
            </a:r>
            <a:endParaRPr lang="en-US" altLang="en-US" sz="2200" dirty="0"/>
          </a:p>
          <a:p>
            <a:pPr lvl="1"/>
            <a:r>
              <a:rPr lang="en-US" altLang="en-US" sz="2200" dirty="0"/>
              <a:t>Multi-Dimensional Instruments </a:t>
            </a:r>
            <a:endParaRPr lang="en-US" altLang="en-US" sz="2200" dirty="0" smtClean="0"/>
          </a:p>
          <a:p>
            <a:pPr lvl="1"/>
            <a:r>
              <a:rPr lang="en-US" altLang="en-US" sz="2200" dirty="0" err="1" smtClean="0"/>
              <a:t>Tyre</a:t>
            </a:r>
            <a:r>
              <a:rPr lang="en-US" altLang="en-US" sz="2200" dirty="0" smtClean="0"/>
              <a:t> </a:t>
            </a:r>
            <a:r>
              <a:rPr lang="en-US" altLang="en-US" sz="2200" dirty="0"/>
              <a:t>pressure </a:t>
            </a:r>
            <a:r>
              <a:rPr lang="en-US" altLang="en-US" sz="2200" dirty="0" smtClean="0"/>
              <a:t>gauge</a:t>
            </a:r>
          </a:p>
          <a:p>
            <a:pPr lvl="1"/>
            <a:endParaRPr lang="en-US" altLang="en-US" sz="2200" dirty="0" smtClean="0"/>
          </a:p>
          <a:p>
            <a:r>
              <a:rPr lang="en-US" altLang="en-US" sz="2400" dirty="0" smtClean="0"/>
              <a:t>Interim </a:t>
            </a:r>
            <a:r>
              <a:rPr lang="en-US" altLang="en-US" sz="2400" dirty="0"/>
              <a:t>requirements </a:t>
            </a:r>
            <a:r>
              <a:rPr lang="en-US" altLang="en-US" sz="2400" dirty="0" smtClean="0"/>
              <a:t>in progress for :</a:t>
            </a:r>
          </a:p>
          <a:p>
            <a:pPr lvl="1"/>
            <a:r>
              <a:rPr lang="en-US" altLang="en-US" sz="2200" dirty="0" smtClean="0"/>
              <a:t>electrical </a:t>
            </a:r>
            <a:r>
              <a:rPr lang="en-US" altLang="en-US" sz="2200" dirty="0"/>
              <a:t>energy meters (OIML R 46), </a:t>
            </a:r>
            <a:endParaRPr lang="en-US" altLang="en-US" sz="2200" dirty="0" smtClean="0"/>
          </a:p>
          <a:p>
            <a:pPr lvl="1"/>
            <a:r>
              <a:rPr lang="en-US" altLang="en-US" sz="2200" dirty="0" smtClean="0"/>
              <a:t>stationary </a:t>
            </a:r>
            <a:r>
              <a:rPr lang="en-US" altLang="en-US" sz="2200" dirty="0"/>
              <a:t>source emission (OIML R 143 and 144), </a:t>
            </a:r>
            <a:endParaRPr lang="en-US" altLang="en-US" sz="2200" dirty="0" smtClean="0"/>
          </a:p>
          <a:p>
            <a:pPr lvl="1"/>
            <a:r>
              <a:rPr lang="en-US" altLang="en-US" sz="2200" dirty="0" smtClean="0"/>
              <a:t>vehicle </a:t>
            </a:r>
            <a:r>
              <a:rPr lang="en-US" altLang="en-US" sz="2200" dirty="0"/>
              <a:t>exhaust emissions (OIML R 99), </a:t>
            </a:r>
            <a:endParaRPr lang="en-US" altLang="en-US" sz="2200" dirty="0" smtClean="0"/>
          </a:p>
          <a:p>
            <a:pPr lvl="1"/>
            <a:r>
              <a:rPr lang="en-US" altLang="en-US" sz="2200" dirty="0" smtClean="0"/>
              <a:t>automatic </a:t>
            </a:r>
            <a:r>
              <a:rPr lang="en-US" altLang="en-US" sz="2200" dirty="0"/>
              <a:t>instruments for weighing road vehicles </a:t>
            </a:r>
            <a:r>
              <a:rPr lang="en-US" altLang="en-US" sz="2200" dirty="0" smtClean="0"/>
              <a:t>in-motion, </a:t>
            </a:r>
            <a:r>
              <a:rPr lang="en-US" altLang="en-US" sz="2200" dirty="0" smtClean="0"/>
              <a:t> </a:t>
            </a:r>
            <a:endParaRPr lang="en-US" altLang="en-US" sz="2200" dirty="0" smtClean="0"/>
          </a:p>
          <a:p>
            <a:pPr lvl="1"/>
            <a:r>
              <a:rPr lang="en-US" altLang="en-US" sz="2200" dirty="0" smtClean="0"/>
              <a:t>legal </a:t>
            </a:r>
            <a:r>
              <a:rPr lang="en-US" altLang="en-US" sz="2200" dirty="0"/>
              <a:t>metrology technical regulations for </a:t>
            </a:r>
            <a:r>
              <a:rPr lang="en-US" altLang="en-US" sz="2200" dirty="0" err="1"/>
              <a:t>tyre</a:t>
            </a:r>
            <a:r>
              <a:rPr lang="en-US" altLang="en-US" sz="2200" dirty="0"/>
              <a:t> thread depth gauges and king pin measuring instruments.</a:t>
            </a:r>
            <a:endParaRPr lang="en-US" altLang="en-US" sz="2200" dirty="0" smtClean="0"/>
          </a:p>
        </p:txBody>
      </p:sp>
      <p:pic>
        <p:nvPicPr>
          <p:cNvPr id="2" name="Picture 1"/>
          <p:cNvPicPr>
            <a:picLocks noChangeAspect="1"/>
          </p:cNvPicPr>
          <p:nvPr/>
        </p:nvPicPr>
        <p:blipFill>
          <a:blip r:embed="rId2"/>
          <a:stretch>
            <a:fillRect/>
          </a:stretch>
        </p:blipFill>
        <p:spPr>
          <a:xfrm>
            <a:off x="8380234" y="1886359"/>
            <a:ext cx="1473604" cy="1476510"/>
          </a:xfrm>
          <a:prstGeom prst="rect">
            <a:avLst/>
          </a:prstGeom>
        </p:spPr>
      </p:pic>
      <p:pic>
        <p:nvPicPr>
          <p:cNvPr id="3" name="Picture 2"/>
          <p:cNvPicPr>
            <a:picLocks noChangeAspect="1"/>
          </p:cNvPicPr>
          <p:nvPr/>
        </p:nvPicPr>
        <p:blipFill>
          <a:blip r:embed="rId3"/>
          <a:stretch>
            <a:fillRect/>
          </a:stretch>
        </p:blipFill>
        <p:spPr>
          <a:xfrm>
            <a:off x="7192407" y="2624614"/>
            <a:ext cx="994885" cy="994885"/>
          </a:xfrm>
          <a:prstGeom prst="rect">
            <a:avLst/>
          </a:prstGeom>
        </p:spPr>
      </p:pic>
      <p:pic>
        <p:nvPicPr>
          <p:cNvPr id="4" name="Picture 3"/>
          <p:cNvPicPr>
            <a:picLocks noChangeAspect="1"/>
          </p:cNvPicPr>
          <p:nvPr/>
        </p:nvPicPr>
        <p:blipFill>
          <a:blip r:embed="rId4"/>
          <a:stretch>
            <a:fillRect/>
          </a:stretch>
        </p:blipFill>
        <p:spPr>
          <a:xfrm>
            <a:off x="7674837" y="838200"/>
            <a:ext cx="1367923" cy="1183143"/>
          </a:xfrm>
          <a:prstGeom prst="rect">
            <a:avLst/>
          </a:prstGeom>
        </p:spPr>
      </p:pic>
      <p:pic>
        <p:nvPicPr>
          <p:cNvPr id="6" name="Picture 5"/>
          <p:cNvPicPr>
            <a:picLocks noChangeAspect="1"/>
          </p:cNvPicPr>
          <p:nvPr/>
        </p:nvPicPr>
        <p:blipFill>
          <a:blip r:embed="rId5"/>
          <a:stretch>
            <a:fillRect/>
          </a:stretch>
        </p:blipFill>
        <p:spPr>
          <a:xfrm>
            <a:off x="8049344" y="3903593"/>
            <a:ext cx="1536172" cy="1152129"/>
          </a:xfrm>
          <a:prstGeom prst="rect">
            <a:avLst/>
          </a:prstGeom>
        </p:spPr>
      </p:pic>
    </p:spTree>
    <p:extLst>
      <p:ext uri="{BB962C8B-B14F-4D97-AF65-F5344CB8AC3E}">
        <p14:creationId xmlns:p14="http://schemas.microsoft.com/office/powerpoint/2010/main" val="2151393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F88CAEA5109A8478A5F4AFD8FAB5222" ma:contentTypeVersion="11" ma:contentTypeDescription="Create a new document." ma:contentTypeScope="" ma:versionID="a4fc293570d8c46a6396a9901fcaba07">
  <xsd:schema xmlns:xsd="http://www.w3.org/2001/XMLSchema" xmlns:xs="http://www.w3.org/2001/XMLSchema" xmlns:p="http://schemas.microsoft.com/office/2006/metadata/properties" xmlns:ns1="http://schemas.microsoft.com/sharepoint/v3" xmlns:ns2="04f8aa70-7e56-4b6c-876e-82692cd4222e" xmlns:ns3="c88c95d7-c677-4fb8-ae3a-09b92888576a" targetNamespace="http://schemas.microsoft.com/office/2006/metadata/properties" ma:root="true" ma:fieldsID="849088bd431fe1cb27c964334881edf4" ns1:_="" ns2:_="" ns3:_="">
    <xsd:import namespace="http://schemas.microsoft.com/sharepoint/v3"/>
    <xsd:import namespace="04f8aa70-7e56-4b6c-876e-82692cd4222e"/>
    <xsd:import namespace="c88c95d7-c677-4fb8-ae3a-09b92888576a"/>
    <xsd:element name="properties">
      <xsd:complexType>
        <xsd:sequence>
          <xsd:element name="documentManagement">
            <xsd:complexType>
              <xsd:all>
                <xsd:element ref="ns1:PublishingStartDate" minOccurs="0"/>
                <xsd:element ref="ns1:PublishingExpirationDate" minOccurs="0"/>
                <xsd:element ref="ns2:SharedWithUsers" minOccurs="0"/>
                <xsd:element ref="ns3:Category" minOccurs="0"/>
                <xsd:element ref="ns2:TaxCatchAll" minOccurs="0"/>
                <xsd:element ref="ns2:_dlc_DocId" minOccurs="0"/>
                <xsd:element ref="ns2:_dlc_DocIdUrl" minOccurs="0"/>
                <xsd:element ref="ns2:_dlc_DocIdPersistId" minOccurs="0"/>
                <xsd:element ref="ns2:Business_x0020_Unit" minOccurs="0"/>
                <xsd:element ref="ns3:Tag" minOccurs="0"/>
                <xsd:element ref="ns3:Year" minOccurs="0"/>
                <xsd:element ref="ns3:Quarter"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f8aa70-7e56-4b6c-876e-82692cd42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hidden="true" ma:list="{c75ffc17-69a3-404d-9a64-3854396bdc4f}" ma:internalName="TaxCatchAll" ma:showField="CatchAllData" ma:web="04f8aa70-7e56-4b6c-876e-82692cd4222e">
      <xsd:complexType>
        <xsd:complexContent>
          <xsd:extension base="dms:MultiChoiceLookup">
            <xsd:sequence>
              <xsd:element name="Value" type="dms:Lookup" maxOccurs="unbounded" minOccurs="0"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Business_x0020_Unit" ma:index="16" nillable="true" ma:displayName="Business Unit" ma:format="Dropdown" ma:internalName="Business_x0020_Unit">
      <xsd:simpleType>
        <xsd:restriction base="dms:Choice">
          <xsd:enumeration value="Automotive"/>
          <xsd:enumeration value="Food and Associated Industries"/>
          <xsd:enumeration value="Legal Metrology"/>
          <xsd:enumeration value="Legal"/>
          <xsd:enumeration value="Human Resoure"/>
          <xsd:enumeration value="CMM"/>
          <xsd:enumeration value="Electrotech"/>
          <xsd:enumeration value="Internal Audit"/>
          <xsd:enumeration value="NBR"/>
          <xsd:enumeration value="RRD"/>
        </xsd:restriction>
      </xsd:simple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8c95d7-c677-4fb8-ae3a-09b92888576a" elementFormDefault="qualified">
    <xsd:import namespace="http://schemas.microsoft.com/office/2006/documentManagement/types"/>
    <xsd:import namespace="http://schemas.microsoft.com/office/infopath/2007/PartnerControls"/>
    <xsd:element name="Category" ma:index="11" nillable="true" ma:displayName="Category" ma:internalName="Category">
      <xsd:complexType>
        <xsd:complexContent>
          <xsd:extension base="dms:MultiChoice">
            <xsd:sequence>
              <xsd:element name="Value" maxOccurs="unbounded" minOccurs="0" nillable="true">
                <xsd:simpleType>
                  <xsd:restriction base="dms:Choice">
                    <xsd:enumeration value="Motorcycle"/>
                    <xsd:enumeration value="Load Bodies"/>
                    <xsd:enumeration value="Tractors"/>
                    <xsd:enumeration value="O3/O4 Vehicle Homologation"/>
                    <xsd:enumeration value="O1/O2 Vehicle Homologation"/>
                    <xsd:enumeration value="N2/N3 vehicle Homologation"/>
                    <xsd:enumeration value="N1 Vehicle Homologation"/>
                    <xsd:enumeration value="M2/M3 Vehicle Homologation"/>
                    <xsd:enumeration value="M1 Vehicle Homologation"/>
                    <xsd:enumeration value="General"/>
                    <xsd:enumeration value="Approval Requirements"/>
                  </xsd:restriction>
                </xsd:simpleType>
              </xsd:element>
            </xsd:sequence>
          </xsd:extension>
        </xsd:complexContent>
      </xsd:complexType>
    </xsd:element>
    <xsd:element name="Tag" ma:index="17" nillable="true" ma:displayName="Tag" ma:default="Form" ma:format="Dropdown" ma:internalName="Tag">
      <xsd:simpleType>
        <xsd:restriction base="dms:Choice">
          <xsd:enumeration value="Form"/>
          <xsd:enumeration value="General"/>
        </xsd:restriction>
      </xsd:simpleType>
    </xsd:element>
    <xsd:element name="Year" ma:index="18" nillable="true" ma:displayName="Year" ma:internalName="Year" ma:percentage="FALSE">
      <xsd:simpleType>
        <xsd:restriction base="dms:Number"/>
      </xsd:simpleType>
    </xsd:element>
    <xsd:element name="Quarter" ma:index="19" nillable="true" ma:displayName="Quarter" ma:internalName="Quarter"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4f8aa70-7e56-4b6c-876e-82692cd4222e">NRCS-1797567310-708</_dlc_DocId>
    <_dlc_DocIdUrl xmlns="04f8aa70-7e56-4b6c-876e-82692cd4222e">
      <Url>https://www.nrcs.org.za/_layouts/15/DocIdRedir.aspx?ID=NRCS-1797567310-708</Url>
      <Description>NRCS-1797567310-708</Description>
    </_dlc_DocIdUrl>
    <Tag xmlns="c88c95d7-c677-4fb8-ae3a-09b92888576a">Form</Tag>
    <Business_x0020_Unit xmlns="04f8aa70-7e56-4b6c-876e-82692cd4222e" xsi:nil="true"/>
    <TaxCatchAll xmlns="04f8aa70-7e56-4b6c-876e-82692cd4222e"/>
    <Category xmlns="c88c95d7-c677-4fb8-ae3a-09b92888576a"/>
    <Year xmlns="c88c95d7-c677-4fb8-ae3a-09b92888576a" xsi:nil="true"/>
    <PublishingExpirationDate xmlns="http://schemas.microsoft.com/sharepoint/v3" xsi:nil="true"/>
    <Quarter xmlns="c88c95d7-c677-4fb8-ae3a-09b92888576a" xsi:nil="true"/>
    <PublishingStartDate xmlns="http://schemas.microsoft.com/sharepoint/v3" xsi:nil="true"/>
  </documentManagement>
</p:properties>
</file>

<file path=customXml/itemProps1.xml><?xml version="1.0" encoding="utf-8"?>
<ds:datastoreItem xmlns:ds="http://schemas.openxmlformats.org/officeDocument/2006/customXml" ds:itemID="{868EED31-B249-46F8-8B64-4658852A87E3}"/>
</file>

<file path=customXml/itemProps2.xml><?xml version="1.0" encoding="utf-8"?>
<ds:datastoreItem xmlns:ds="http://schemas.openxmlformats.org/officeDocument/2006/customXml" ds:itemID="{D8837A44-3A5D-44DA-8285-FF5D8C5E761D}"/>
</file>

<file path=customXml/itemProps3.xml><?xml version="1.0" encoding="utf-8"?>
<ds:datastoreItem xmlns:ds="http://schemas.openxmlformats.org/officeDocument/2006/customXml" ds:itemID="{5F4FB0B9-E871-4070-8EAC-6BEE4272FBBC}"/>
</file>

<file path=customXml/itemProps4.xml><?xml version="1.0" encoding="utf-8"?>
<ds:datastoreItem xmlns:ds="http://schemas.openxmlformats.org/officeDocument/2006/customXml" ds:itemID="{3AF41DA7-072C-4B75-8E44-2416327F27E0}"/>
</file>

<file path=docProps/app.xml><?xml version="1.0" encoding="utf-8"?>
<Properties xmlns="http://schemas.openxmlformats.org/officeDocument/2006/extended-properties" xmlns:vt="http://schemas.openxmlformats.org/officeDocument/2006/docPropsVTypes">
  <Template/>
  <TotalTime>9070</TotalTime>
  <Words>1150</Words>
  <Application>Microsoft Office PowerPoint</Application>
  <PresentationFormat>A4 Paper (210x297 mm)</PresentationFormat>
  <Paragraphs>197</Paragraphs>
  <Slides>14</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MS PGothic</vt:lpstr>
      <vt:lpstr>MS PGothic</vt:lpstr>
      <vt:lpstr>Arial</vt:lpstr>
      <vt:lpstr>Calibri</vt:lpstr>
      <vt:lpstr>Neuropol</vt:lpstr>
      <vt:lpstr>Verdana</vt:lpstr>
      <vt:lpstr>Blank Presentation</vt:lpstr>
      <vt:lpstr>1_Blank Presentation</vt:lpstr>
      <vt:lpstr>2_Blank Presentation</vt:lpstr>
      <vt:lpstr>  Legal Metrology Fees  February 2023   </vt:lpstr>
      <vt:lpstr>LEGAL METROLOGY IN SOUTH AFRICA</vt:lpstr>
      <vt:lpstr>CURRENT LEGAL METROLOGY STRUCTURE</vt:lpstr>
      <vt:lpstr>HOW LM USES TECHNICAL REGULATION TO REGULATE</vt:lpstr>
      <vt:lpstr>ACHIEVEMENTS</vt:lpstr>
      <vt:lpstr>ACHIEVEMENTS</vt:lpstr>
      <vt:lpstr>ACHIEVEMENTS</vt:lpstr>
      <vt:lpstr>PowerPoint Presentation</vt:lpstr>
      <vt:lpstr>FOCUS ON IMPLEMENTING NEW TR IN LM</vt:lpstr>
      <vt:lpstr>NATIONAL, REGIONAL, CONTINENTAL AND INTERNATIONAL LIAISON</vt:lpstr>
      <vt:lpstr>NATIONAL, REGIONAL, CONTINENTAL AND INTERNATIONAL LIAISON</vt:lpstr>
      <vt:lpstr>CONSEQUENCES OF NON-COMPLIANCE</vt:lpstr>
      <vt:lpstr>THANK YOU FOR LISTENING</vt:lpstr>
      <vt:lpstr>LEGAL METROLOGY CONTACTS</vt:lpstr>
    </vt:vector>
  </TitlesOfParts>
  <Company>my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Metrology Levy Consultation Presentation 2023</dc:title>
  <dc:creator>my ..</dc:creator>
  <cp:lastModifiedBy>Jaco Marneweck</cp:lastModifiedBy>
  <cp:revision>567</cp:revision>
  <cp:lastPrinted>2021-09-28T07:17:10Z</cp:lastPrinted>
  <dcterms:created xsi:type="dcterms:W3CDTF">2008-04-08T18:33:27Z</dcterms:created>
  <dcterms:modified xsi:type="dcterms:W3CDTF">2023-02-09T19:34:08Z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0x0101004F88CAEA5109A8478A5F4AFD8FAB5222</vt:lpwstr>
  </property>
  <property fmtid="{D5CDD505-2E9C-101B-9397-08002B2CF9AE}" pid="3" name="_dlc_DocIdItemGuid">
    <vt:lpwstr>2348cfbb-1241-478c-851e-934f7ec5de12</vt:lpwstr>
  </property>
</Properties>
</file>